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858" r:id="rId1"/>
  </p:sldMasterIdLst>
  <p:notesMasterIdLst>
    <p:notesMasterId r:id="rId12"/>
  </p:notesMasterIdLst>
  <p:sldIdLst>
    <p:sldId id="256" r:id="rId2"/>
    <p:sldId id="257" r:id="rId3"/>
    <p:sldId id="258" r:id="rId4"/>
    <p:sldId id="262" r:id="rId5"/>
    <p:sldId id="260" r:id="rId6"/>
    <p:sldId id="263" r:id="rId7"/>
    <p:sldId id="264" r:id="rId8"/>
    <p:sldId id="259" r:id="rId9"/>
    <p:sldId id="265" r:id="rId10"/>
    <p:sldId id="261" r:id="rId11"/>
  </p:sldIdLst>
  <p:sldSz cx="9144000" cy="5143500" type="screen16x9"/>
  <p:notesSz cx="6858000" cy="9144000"/>
  <p:embeddedFontLst>
    <p:embeddedFont>
      <p:font typeface="Calibri" panose="020F0502020204030204" pitchFamily="34" charset="0"/>
      <p:regular r:id="rId13"/>
      <p:bold r:id="rId14"/>
      <p:italic r:id="rId15"/>
      <p:boldItalic r:id="rId16"/>
    </p:embeddedFont>
    <p:embeddedFont>
      <p:font typeface="Impact" panose="020B0806030902050204" pitchFamily="34" charset="0"/>
      <p:regular r:id="rId17"/>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716"/>
  </p:normalViewPr>
  <p:slideViewPr>
    <p:cSldViewPr snapToGrid="0">
      <p:cViewPr varScale="1">
        <p:scale>
          <a:sx n="138" d="100"/>
          <a:sy n="138" d="100"/>
        </p:scale>
        <p:origin x="880" y="17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irti Bendigeri" userId="9f6c1dff-d2e6-4f97-b6f5-44dd9ddc476e" providerId="ADAL" clId="{05533C5D-D14E-FD4F-B868-6660D8FC8D60}"/>
    <pc:docChg chg="custSel modSld">
      <pc:chgData name="Kirti Bendigeri" userId="9f6c1dff-d2e6-4f97-b6f5-44dd9ddc476e" providerId="ADAL" clId="{05533C5D-D14E-FD4F-B868-6660D8FC8D60}" dt="2022-12-14T06:37:20.664" v="26" actId="255"/>
      <pc:docMkLst>
        <pc:docMk/>
      </pc:docMkLst>
      <pc:sldChg chg="modSp mod">
        <pc:chgData name="Kirti Bendigeri" userId="9f6c1dff-d2e6-4f97-b6f5-44dd9ddc476e" providerId="ADAL" clId="{05533C5D-D14E-FD4F-B868-6660D8FC8D60}" dt="2022-12-14T06:36:52.949" v="24" actId="20577"/>
        <pc:sldMkLst>
          <pc:docMk/>
          <pc:sldMk cId="0" sldId="257"/>
        </pc:sldMkLst>
        <pc:spChg chg="mod">
          <ac:chgData name="Kirti Bendigeri" userId="9f6c1dff-d2e6-4f97-b6f5-44dd9ddc476e" providerId="ADAL" clId="{05533C5D-D14E-FD4F-B868-6660D8FC8D60}" dt="2022-12-14T06:36:52.949" v="24" actId="20577"/>
          <ac:spMkLst>
            <pc:docMk/>
            <pc:sldMk cId="0" sldId="257"/>
            <ac:spMk id="73" creationId="{00000000-0000-0000-0000-000000000000}"/>
          </ac:spMkLst>
        </pc:spChg>
      </pc:sldChg>
      <pc:sldChg chg="delSp modSp mod">
        <pc:chgData name="Kirti Bendigeri" userId="9f6c1dff-d2e6-4f97-b6f5-44dd9ddc476e" providerId="ADAL" clId="{05533C5D-D14E-FD4F-B868-6660D8FC8D60}" dt="2022-12-14T06:36:37.471" v="23" actId="1076"/>
        <pc:sldMkLst>
          <pc:docMk/>
          <pc:sldMk cId="0" sldId="258"/>
        </pc:sldMkLst>
        <pc:spChg chg="del mod">
          <ac:chgData name="Kirti Bendigeri" userId="9f6c1dff-d2e6-4f97-b6f5-44dd9ddc476e" providerId="ADAL" clId="{05533C5D-D14E-FD4F-B868-6660D8FC8D60}" dt="2022-12-14T06:36:19.863" v="7"/>
          <ac:spMkLst>
            <pc:docMk/>
            <pc:sldMk cId="0" sldId="258"/>
            <ac:spMk id="2" creationId="{25F821ED-9EEA-89D4-92F0-364DBB1468BF}"/>
          </ac:spMkLst>
        </pc:spChg>
        <pc:spChg chg="del mod">
          <ac:chgData name="Kirti Bendigeri" userId="9f6c1dff-d2e6-4f97-b6f5-44dd9ddc476e" providerId="ADAL" clId="{05533C5D-D14E-FD4F-B868-6660D8FC8D60}" dt="2022-12-14T06:36:13.618" v="4" actId="478"/>
          <ac:spMkLst>
            <pc:docMk/>
            <pc:sldMk cId="0" sldId="258"/>
            <ac:spMk id="4" creationId="{FDF9FC8B-4F55-6DBD-B2ED-6DF431957C9D}"/>
          </ac:spMkLst>
        </pc:spChg>
        <pc:spChg chg="mod">
          <ac:chgData name="Kirti Bendigeri" userId="9f6c1dff-d2e6-4f97-b6f5-44dd9ddc476e" providerId="ADAL" clId="{05533C5D-D14E-FD4F-B868-6660D8FC8D60}" dt="2022-12-14T06:36:32.234" v="22" actId="14100"/>
          <ac:spMkLst>
            <pc:docMk/>
            <pc:sldMk cId="0" sldId="258"/>
            <ac:spMk id="78" creationId="{00000000-0000-0000-0000-000000000000}"/>
          </ac:spMkLst>
        </pc:spChg>
        <pc:graphicFrameChg chg="mod">
          <ac:chgData name="Kirti Bendigeri" userId="9f6c1dff-d2e6-4f97-b6f5-44dd9ddc476e" providerId="ADAL" clId="{05533C5D-D14E-FD4F-B868-6660D8FC8D60}" dt="2022-12-14T06:36:37.471" v="23" actId="1076"/>
          <ac:graphicFrameMkLst>
            <pc:docMk/>
            <pc:sldMk cId="0" sldId="258"/>
            <ac:graphicFrameMk id="83" creationId="{74B0944B-FC8B-BE2F-C5B8-71E045891C6E}"/>
          </ac:graphicFrameMkLst>
        </pc:graphicFrameChg>
      </pc:sldChg>
      <pc:sldChg chg="modSp mod">
        <pc:chgData name="Kirti Bendigeri" userId="9f6c1dff-d2e6-4f97-b6f5-44dd9ddc476e" providerId="ADAL" clId="{05533C5D-D14E-FD4F-B868-6660D8FC8D60}" dt="2022-12-14T06:37:20.664" v="26" actId="255"/>
        <pc:sldMkLst>
          <pc:docMk/>
          <pc:sldMk cId="1819737296" sldId="265"/>
        </pc:sldMkLst>
        <pc:spChg chg="mod">
          <ac:chgData name="Kirti Bendigeri" userId="9f6c1dff-d2e6-4f97-b6f5-44dd9ddc476e" providerId="ADAL" clId="{05533C5D-D14E-FD4F-B868-6660D8FC8D60}" dt="2022-12-14T06:37:20.664" v="26" actId="255"/>
          <ac:spMkLst>
            <pc:docMk/>
            <pc:sldMk cId="1819737296" sldId="265"/>
            <ac:spMk id="2" creationId="{CBA439F7-7118-AC15-C201-4C6840BF7C4A}"/>
          </ac:spMkLst>
        </pc:spChg>
      </pc:sld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10" Type="http://schemas.openxmlformats.org/officeDocument/2006/relationships/image" Target="../media/image13.svg"/><Relationship Id="rId4" Type="http://schemas.openxmlformats.org/officeDocument/2006/relationships/image" Target="../media/image7.svg"/><Relationship Id="rId9" Type="http://schemas.openxmlformats.org/officeDocument/2006/relationships/image" Target="../media/image12.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10" Type="http://schemas.openxmlformats.org/officeDocument/2006/relationships/image" Target="../media/image13.svg"/><Relationship Id="rId4" Type="http://schemas.openxmlformats.org/officeDocument/2006/relationships/image" Target="../media/image7.svg"/><Relationship Id="rId9" Type="http://schemas.openxmlformats.org/officeDocument/2006/relationships/image" Target="../media/image12.png"/></Relationships>
</file>

<file path=ppt/diagrams/_rels/drawing2.xml.rels><?xml version="1.0" encoding="UTF-8" standalone="yes"?>
<Relationships xmlns="http://schemas.openxmlformats.org/package/2006/relationships"><Relationship Id="rId1" Type="http://schemas.openxmlformats.org/officeDocument/2006/relationships/image" Target="../media/image1.jpe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7CA711D-F948-4F3B-AAA4-8FA655C8D353}" type="doc">
      <dgm:prSet loTypeId="urn:microsoft.com/office/officeart/2018/5/layout/IconCircleLabelList" loCatId="icon" qsTypeId="urn:microsoft.com/office/officeart/2005/8/quickstyle/simple1" qsCatId="simple" csTypeId="urn:microsoft.com/office/officeart/2005/8/colors/accent1_2" csCatId="accent1" phldr="1"/>
      <dgm:spPr/>
      <dgm:t>
        <a:bodyPr/>
        <a:lstStyle/>
        <a:p>
          <a:endParaRPr lang="en-US"/>
        </a:p>
      </dgm:t>
    </dgm:pt>
    <dgm:pt modelId="{72B54946-2D89-4805-BC51-241CAAC4DF8A}">
      <dgm:prSet/>
      <dgm:spPr/>
      <dgm:t>
        <a:bodyPr/>
        <a:lstStyle/>
        <a:p>
          <a:pPr>
            <a:lnSpc>
              <a:spcPct val="100000"/>
            </a:lnSpc>
            <a:defRPr cap="all"/>
          </a:pPr>
          <a:r>
            <a:rPr lang="en-US" b="0" i="0"/>
            <a:t>Download and load the dataset</a:t>
          </a:r>
          <a:endParaRPr lang="en-US"/>
        </a:p>
      </dgm:t>
    </dgm:pt>
    <dgm:pt modelId="{82F39522-FEDC-4E59-A923-664DFC3EBF38}" type="parTrans" cxnId="{BFD26322-1069-40A9-8C4B-9AB2F09CD1B0}">
      <dgm:prSet/>
      <dgm:spPr/>
      <dgm:t>
        <a:bodyPr/>
        <a:lstStyle/>
        <a:p>
          <a:endParaRPr lang="en-US"/>
        </a:p>
      </dgm:t>
    </dgm:pt>
    <dgm:pt modelId="{58F8ECBF-B5EC-4BD8-8934-8B226F980FE6}" type="sibTrans" cxnId="{BFD26322-1069-40A9-8C4B-9AB2F09CD1B0}">
      <dgm:prSet/>
      <dgm:spPr/>
      <dgm:t>
        <a:bodyPr/>
        <a:lstStyle/>
        <a:p>
          <a:endParaRPr lang="en-US"/>
        </a:p>
      </dgm:t>
    </dgm:pt>
    <dgm:pt modelId="{0108AC12-AA3C-45A8-87FF-6A50620D6BB2}">
      <dgm:prSet/>
      <dgm:spPr/>
      <dgm:t>
        <a:bodyPr/>
        <a:lstStyle/>
        <a:p>
          <a:pPr>
            <a:lnSpc>
              <a:spcPct val="100000"/>
            </a:lnSpc>
            <a:defRPr cap="all"/>
          </a:pPr>
          <a:r>
            <a:rPr lang="en-US" b="0" i="0" dirty="0"/>
            <a:t>Choosing an appropriate color palette.</a:t>
          </a:r>
          <a:endParaRPr lang="en-US" dirty="0"/>
        </a:p>
      </dgm:t>
    </dgm:pt>
    <dgm:pt modelId="{4FA893B1-3CFC-4BA6-8BCC-AB35E0777A39}" type="parTrans" cxnId="{7B094A82-4CC3-4DB9-9A3C-CB21D5E4EF29}">
      <dgm:prSet/>
      <dgm:spPr/>
      <dgm:t>
        <a:bodyPr/>
        <a:lstStyle/>
        <a:p>
          <a:endParaRPr lang="en-US"/>
        </a:p>
      </dgm:t>
    </dgm:pt>
    <dgm:pt modelId="{0CD179FC-EE76-4230-8964-C07C25AC54CB}" type="sibTrans" cxnId="{7B094A82-4CC3-4DB9-9A3C-CB21D5E4EF29}">
      <dgm:prSet/>
      <dgm:spPr/>
      <dgm:t>
        <a:bodyPr/>
        <a:lstStyle/>
        <a:p>
          <a:endParaRPr lang="en-US"/>
        </a:p>
      </dgm:t>
    </dgm:pt>
    <dgm:pt modelId="{44B914FA-094A-4C60-B69F-B8EA150B0EB2}">
      <dgm:prSet/>
      <dgm:spPr/>
      <dgm:t>
        <a:bodyPr/>
        <a:lstStyle/>
        <a:p>
          <a:pPr>
            <a:lnSpc>
              <a:spcPct val="100000"/>
            </a:lnSpc>
            <a:defRPr cap="all"/>
          </a:pPr>
          <a:r>
            <a:rPr lang="en-US" b="0" i="0"/>
            <a:t>Import and install required libraries</a:t>
          </a:r>
          <a:endParaRPr lang="en-US"/>
        </a:p>
      </dgm:t>
    </dgm:pt>
    <dgm:pt modelId="{6121D0F5-2CEE-486F-ADD9-2212E9B4F459}" type="parTrans" cxnId="{C090981B-A80A-4DD9-A0D2-CBF3EB67448A}">
      <dgm:prSet/>
      <dgm:spPr/>
      <dgm:t>
        <a:bodyPr/>
        <a:lstStyle/>
        <a:p>
          <a:endParaRPr lang="en-US"/>
        </a:p>
      </dgm:t>
    </dgm:pt>
    <dgm:pt modelId="{FBAFB2B9-FEB5-4E80-9FE7-E3F89B280F34}" type="sibTrans" cxnId="{C090981B-A80A-4DD9-A0D2-CBF3EB67448A}">
      <dgm:prSet/>
      <dgm:spPr/>
      <dgm:t>
        <a:bodyPr/>
        <a:lstStyle/>
        <a:p>
          <a:endParaRPr lang="en-US"/>
        </a:p>
      </dgm:t>
    </dgm:pt>
    <dgm:pt modelId="{200F34D5-500F-4AA7-8BB2-5656C5EA41F5}">
      <dgm:prSet/>
      <dgm:spPr/>
      <dgm:t>
        <a:bodyPr/>
        <a:lstStyle/>
        <a:p>
          <a:pPr>
            <a:lnSpc>
              <a:spcPct val="100000"/>
            </a:lnSpc>
            <a:defRPr cap="all"/>
          </a:pPr>
          <a:r>
            <a:rPr lang="en-US" b="0" i="0"/>
            <a:t>Data preparation and cleaning</a:t>
          </a:r>
          <a:endParaRPr lang="en-US"/>
        </a:p>
      </dgm:t>
    </dgm:pt>
    <dgm:pt modelId="{E3D70E7C-E60E-4FB2-B4DC-F0B8FCADC94A}" type="parTrans" cxnId="{3584CAF4-0E26-43C6-BCD2-604FCC6C0D99}">
      <dgm:prSet/>
      <dgm:spPr/>
      <dgm:t>
        <a:bodyPr/>
        <a:lstStyle/>
        <a:p>
          <a:endParaRPr lang="en-US"/>
        </a:p>
      </dgm:t>
    </dgm:pt>
    <dgm:pt modelId="{3F00CAA9-5550-4A21-90A2-3A2C3BEA6CD2}" type="sibTrans" cxnId="{3584CAF4-0E26-43C6-BCD2-604FCC6C0D99}">
      <dgm:prSet/>
      <dgm:spPr/>
      <dgm:t>
        <a:bodyPr/>
        <a:lstStyle/>
        <a:p>
          <a:endParaRPr lang="en-US"/>
        </a:p>
      </dgm:t>
    </dgm:pt>
    <dgm:pt modelId="{CA79EC57-0670-40B9-B9B9-FAD433C1D600}">
      <dgm:prSet/>
      <dgm:spPr/>
      <dgm:t>
        <a:bodyPr/>
        <a:lstStyle/>
        <a:p>
          <a:pPr>
            <a:lnSpc>
              <a:spcPct val="100000"/>
            </a:lnSpc>
            <a:defRPr cap="all"/>
          </a:pPr>
          <a:r>
            <a:rPr lang="en-US" b="0" i="0"/>
            <a:t>Forming basic graph outlines for geospatial, bar graph and line graph.</a:t>
          </a:r>
          <a:br>
            <a:rPr lang="en-US" b="0" i="0"/>
          </a:br>
          <a:endParaRPr lang="en-US"/>
        </a:p>
      </dgm:t>
    </dgm:pt>
    <dgm:pt modelId="{13B84515-0CB6-49C1-BFD3-7DBFBCFD6331}" type="parTrans" cxnId="{26E3F560-ADDF-41CD-90A5-C0F2F8A4CEAA}">
      <dgm:prSet/>
      <dgm:spPr/>
      <dgm:t>
        <a:bodyPr/>
        <a:lstStyle/>
        <a:p>
          <a:endParaRPr lang="en-US"/>
        </a:p>
      </dgm:t>
    </dgm:pt>
    <dgm:pt modelId="{7E54DAF9-18FC-4414-8BB6-8E5738213971}" type="sibTrans" cxnId="{26E3F560-ADDF-41CD-90A5-C0F2F8A4CEAA}">
      <dgm:prSet/>
      <dgm:spPr/>
      <dgm:t>
        <a:bodyPr/>
        <a:lstStyle/>
        <a:p>
          <a:endParaRPr lang="en-US"/>
        </a:p>
      </dgm:t>
    </dgm:pt>
    <dgm:pt modelId="{3C8C948C-C57A-483E-A0DC-9505D4FEBA7A}" type="pres">
      <dgm:prSet presAssocID="{87CA711D-F948-4F3B-AAA4-8FA655C8D353}" presName="root" presStyleCnt="0">
        <dgm:presLayoutVars>
          <dgm:dir/>
          <dgm:resizeHandles val="exact"/>
        </dgm:presLayoutVars>
      </dgm:prSet>
      <dgm:spPr/>
    </dgm:pt>
    <dgm:pt modelId="{CA518510-E6B4-479F-A405-0601F590D41B}" type="pres">
      <dgm:prSet presAssocID="{72B54946-2D89-4805-BC51-241CAAC4DF8A}" presName="compNode" presStyleCnt="0"/>
      <dgm:spPr/>
    </dgm:pt>
    <dgm:pt modelId="{0C10AFF7-0DAB-4F1A-9C09-D45F4E6564A6}" type="pres">
      <dgm:prSet presAssocID="{72B54946-2D89-4805-BC51-241CAAC4DF8A}" presName="iconBgRect" presStyleLbl="bgShp" presStyleIdx="0" presStyleCnt="5"/>
      <dgm:spPr/>
    </dgm:pt>
    <dgm:pt modelId="{D88A13A2-3906-428B-B366-A710E3CA7374}" type="pres">
      <dgm:prSet presAssocID="{72B54946-2D89-4805-BC51-241CAAC4DF8A}"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Download"/>
        </a:ext>
      </dgm:extLst>
    </dgm:pt>
    <dgm:pt modelId="{1F02B350-3DAB-410B-A057-6980616FAD16}" type="pres">
      <dgm:prSet presAssocID="{72B54946-2D89-4805-BC51-241CAAC4DF8A}" presName="spaceRect" presStyleCnt="0"/>
      <dgm:spPr/>
    </dgm:pt>
    <dgm:pt modelId="{59E82F3E-68A4-43D8-BFC7-8F17BFDB947E}" type="pres">
      <dgm:prSet presAssocID="{72B54946-2D89-4805-BC51-241CAAC4DF8A}" presName="textRect" presStyleLbl="revTx" presStyleIdx="0" presStyleCnt="5">
        <dgm:presLayoutVars>
          <dgm:chMax val="1"/>
          <dgm:chPref val="1"/>
        </dgm:presLayoutVars>
      </dgm:prSet>
      <dgm:spPr/>
    </dgm:pt>
    <dgm:pt modelId="{FBEE7A5A-C9EB-4BB5-A6A3-AF0D738E62AD}" type="pres">
      <dgm:prSet presAssocID="{58F8ECBF-B5EC-4BD8-8934-8B226F980FE6}" presName="sibTrans" presStyleCnt="0"/>
      <dgm:spPr/>
    </dgm:pt>
    <dgm:pt modelId="{B4134215-54DB-4D8B-816A-FCEF0353A095}" type="pres">
      <dgm:prSet presAssocID="{0108AC12-AA3C-45A8-87FF-6A50620D6BB2}" presName="compNode" presStyleCnt="0"/>
      <dgm:spPr/>
    </dgm:pt>
    <dgm:pt modelId="{4E4862F8-81F6-4A78-A487-FF56F305B70B}" type="pres">
      <dgm:prSet presAssocID="{0108AC12-AA3C-45A8-87FF-6A50620D6BB2}" presName="iconBgRect" presStyleLbl="bgShp" presStyleIdx="1" presStyleCnt="5"/>
      <dgm:spPr/>
    </dgm:pt>
    <dgm:pt modelId="{BD586D4B-750C-4653-803F-F1A3D78ECDD3}" type="pres">
      <dgm:prSet presAssocID="{0108AC12-AA3C-45A8-87FF-6A50620D6BB2}"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Palette"/>
        </a:ext>
      </dgm:extLst>
    </dgm:pt>
    <dgm:pt modelId="{EB3B8923-4501-4F76-806A-18C1F5C60627}" type="pres">
      <dgm:prSet presAssocID="{0108AC12-AA3C-45A8-87FF-6A50620D6BB2}" presName="spaceRect" presStyleCnt="0"/>
      <dgm:spPr/>
    </dgm:pt>
    <dgm:pt modelId="{B849DB01-69BC-4C90-B9B6-A4289DE9995D}" type="pres">
      <dgm:prSet presAssocID="{0108AC12-AA3C-45A8-87FF-6A50620D6BB2}" presName="textRect" presStyleLbl="revTx" presStyleIdx="1" presStyleCnt="5">
        <dgm:presLayoutVars>
          <dgm:chMax val="1"/>
          <dgm:chPref val="1"/>
        </dgm:presLayoutVars>
      </dgm:prSet>
      <dgm:spPr/>
    </dgm:pt>
    <dgm:pt modelId="{955182A2-472A-479C-AD44-9802233AA8A2}" type="pres">
      <dgm:prSet presAssocID="{0CD179FC-EE76-4230-8964-C07C25AC54CB}" presName="sibTrans" presStyleCnt="0"/>
      <dgm:spPr/>
    </dgm:pt>
    <dgm:pt modelId="{1F040522-DB45-472F-B8F0-1F0BCB5EBA0C}" type="pres">
      <dgm:prSet presAssocID="{44B914FA-094A-4C60-B69F-B8EA150B0EB2}" presName="compNode" presStyleCnt="0"/>
      <dgm:spPr/>
    </dgm:pt>
    <dgm:pt modelId="{9D61F768-E8E4-4A80-AAB2-65F1C082C274}" type="pres">
      <dgm:prSet presAssocID="{44B914FA-094A-4C60-B69F-B8EA150B0EB2}" presName="iconBgRect" presStyleLbl="bgShp" presStyleIdx="2" presStyleCnt="5"/>
      <dgm:spPr/>
    </dgm:pt>
    <dgm:pt modelId="{33B0F2E6-569E-43C0-B9C2-2E6525CBB49E}" type="pres">
      <dgm:prSet presAssocID="{44B914FA-094A-4C60-B69F-B8EA150B0EB2}"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Books"/>
        </a:ext>
      </dgm:extLst>
    </dgm:pt>
    <dgm:pt modelId="{6327CF17-D3DA-438A-B565-41FFD5320720}" type="pres">
      <dgm:prSet presAssocID="{44B914FA-094A-4C60-B69F-B8EA150B0EB2}" presName="spaceRect" presStyleCnt="0"/>
      <dgm:spPr/>
    </dgm:pt>
    <dgm:pt modelId="{D890BC86-6A5A-431B-B03C-4E4341006AFC}" type="pres">
      <dgm:prSet presAssocID="{44B914FA-094A-4C60-B69F-B8EA150B0EB2}" presName="textRect" presStyleLbl="revTx" presStyleIdx="2" presStyleCnt="5">
        <dgm:presLayoutVars>
          <dgm:chMax val="1"/>
          <dgm:chPref val="1"/>
        </dgm:presLayoutVars>
      </dgm:prSet>
      <dgm:spPr/>
    </dgm:pt>
    <dgm:pt modelId="{FAC819C4-351F-406E-A596-9E79CDBF8392}" type="pres">
      <dgm:prSet presAssocID="{FBAFB2B9-FEB5-4E80-9FE7-E3F89B280F34}" presName="sibTrans" presStyleCnt="0"/>
      <dgm:spPr/>
    </dgm:pt>
    <dgm:pt modelId="{0B4BCCB6-EF04-451A-96B1-12E525064522}" type="pres">
      <dgm:prSet presAssocID="{200F34D5-500F-4AA7-8BB2-5656C5EA41F5}" presName="compNode" presStyleCnt="0"/>
      <dgm:spPr/>
    </dgm:pt>
    <dgm:pt modelId="{8C9869C2-B4CF-4FC3-9C5F-1B5355DC76DF}" type="pres">
      <dgm:prSet presAssocID="{200F34D5-500F-4AA7-8BB2-5656C5EA41F5}" presName="iconBgRect" presStyleLbl="bgShp" presStyleIdx="3" presStyleCnt="5"/>
      <dgm:spPr/>
    </dgm:pt>
    <dgm:pt modelId="{55DD9BAD-9C96-4A72-8897-01FC7BD8AA63}" type="pres">
      <dgm:prSet presAssocID="{200F34D5-500F-4AA7-8BB2-5656C5EA41F5}"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Mop and bucket"/>
        </a:ext>
      </dgm:extLst>
    </dgm:pt>
    <dgm:pt modelId="{62CED40F-ADBD-4D3C-BB1D-F077862F7A84}" type="pres">
      <dgm:prSet presAssocID="{200F34D5-500F-4AA7-8BB2-5656C5EA41F5}" presName="spaceRect" presStyleCnt="0"/>
      <dgm:spPr/>
    </dgm:pt>
    <dgm:pt modelId="{E148224A-F212-4AB9-8057-6005AF67F6B8}" type="pres">
      <dgm:prSet presAssocID="{200F34D5-500F-4AA7-8BB2-5656C5EA41F5}" presName="textRect" presStyleLbl="revTx" presStyleIdx="3" presStyleCnt="5">
        <dgm:presLayoutVars>
          <dgm:chMax val="1"/>
          <dgm:chPref val="1"/>
        </dgm:presLayoutVars>
      </dgm:prSet>
      <dgm:spPr/>
    </dgm:pt>
    <dgm:pt modelId="{180C1681-96DC-4801-8873-9AD0075CD0DF}" type="pres">
      <dgm:prSet presAssocID="{3F00CAA9-5550-4A21-90A2-3A2C3BEA6CD2}" presName="sibTrans" presStyleCnt="0"/>
      <dgm:spPr/>
    </dgm:pt>
    <dgm:pt modelId="{E8879F6D-C8E8-4C86-8191-BB20CE106A78}" type="pres">
      <dgm:prSet presAssocID="{CA79EC57-0670-40B9-B9B9-FAD433C1D600}" presName="compNode" presStyleCnt="0"/>
      <dgm:spPr/>
    </dgm:pt>
    <dgm:pt modelId="{0EC42ADA-1200-4C8F-BEBE-C09B17FCCE85}" type="pres">
      <dgm:prSet presAssocID="{CA79EC57-0670-40B9-B9B9-FAD433C1D600}" presName="iconBgRect" presStyleLbl="bgShp" presStyleIdx="4" presStyleCnt="5"/>
      <dgm:spPr/>
    </dgm:pt>
    <dgm:pt modelId="{D48E32DC-58DB-452A-A606-51BBACFA0BE1}" type="pres">
      <dgm:prSet presAssocID="{CA79EC57-0670-40B9-B9B9-FAD433C1D600}"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Bar chart"/>
        </a:ext>
      </dgm:extLst>
    </dgm:pt>
    <dgm:pt modelId="{A11BEFC3-7D1E-411E-8780-E157D1847F8E}" type="pres">
      <dgm:prSet presAssocID="{CA79EC57-0670-40B9-B9B9-FAD433C1D600}" presName="spaceRect" presStyleCnt="0"/>
      <dgm:spPr/>
    </dgm:pt>
    <dgm:pt modelId="{ACE752F2-F75D-4109-B527-70C7F5A20D45}" type="pres">
      <dgm:prSet presAssocID="{CA79EC57-0670-40B9-B9B9-FAD433C1D600}" presName="textRect" presStyleLbl="revTx" presStyleIdx="4" presStyleCnt="5">
        <dgm:presLayoutVars>
          <dgm:chMax val="1"/>
          <dgm:chPref val="1"/>
        </dgm:presLayoutVars>
      </dgm:prSet>
      <dgm:spPr/>
    </dgm:pt>
  </dgm:ptLst>
  <dgm:cxnLst>
    <dgm:cxn modelId="{4D956B10-3FA2-41FE-8DF0-4A935E6D76E0}" type="presOf" srcId="{87CA711D-F948-4F3B-AAA4-8FA655C8D353}" destId="{3C8C948C-C57A-483E-A0DC-9505D4FEBA7A}" srcOrd="0" destOrd="0" presId="urn:microsoft.com/office/officeart/2018/5/layout/IconCircleLabelList"/>
    <dgm:cxn modelId="{C090981B-A80A-4DD9-A0D2-CBF3EB67448A}" srcId="{87CA711D-F948-4F3B-AAA4-8FA655C8D353}" destId="{44B914FA-094A-4C60-B69F-B8EA150B0EB2}" srcOrd="2" destOrd="0" parTransId="{6121D0F5-2CEE-486F-ADD9-2212E9B4F459}" sibTransId="{FBAFB2B9-FEB5-4E80-9FE7-E3F89B280F34}"/>
    <dgm:cxn modelId="{BFD26322-1069-40A9-8C4B-9AB2F09CD1B0}" srcId="{87CA711D-F948-4F3B-AAA4-8FA655C8D353}" destId="{72B54946-2D89-4805-BC51-241CAAC4DF8A}" srcOrd="0" destOrd="0" parTransId="{82F39522-FEDC-4E59-A923-664DFC3EBF38}" sibTransId="{58F8ECBF-B5EC-4BD8-8934-8B226F980FE6}"/>
    <dgm:cxn modelId="{3F13D34C-09CB-4385-9EE6-7236263FA676}" type="presOf" srcId="{0108AC12-AA3C-45A8-87FF-6A50620D6BB2}" destId="{B849DB01-69BC-4C90-B9B6-A4289DE9995D}" srcOrd="0" destOrd="0" presId="urn:microsoft.com/office/officeart/2018/5/layout/IconCircleLabelList"/>
    <dgm:cxn modelId="{26E3F560-ADDF-41CD-90A5-C0F2F8A4CEAA}" srcId="{87CA711D-F948-4F3B-AAA4-8FA655C8D353}" destId="{CA79EC57-0670-40B9-B9B9-FAD433C1D600}" srcOrd="4" destOrd="0" parTransId="{13B84515-0CB6-49C1-BFD3-7DBFBCFD6331}" sibTransId="{7E54DAF9-18FC-4414-8BB6-8E5738213971}"/>
    <dgm:cxn modelId="{103DA063-6979-4F7D-BF77-43BCA7152552}" type="presOf" srcId="{200F34D5-500F-4AA7-8BB2-5656C5EA41F5}" destId="{E148224A-F212-4AB9-8057-6005AF67F6B8}" srcOrd="0" destOrd="0" presId="urn:microsoft.com/office/officeart/2018/5/layout/IconCircleLabelList"/>
    <dgm:cxn modelId="{C0D3B972-583B-4FF0-B610-35B6F40C6391}" type="presOf" srcId="{CA79EC57-0670-40B9-B9B9-FAD433C1D600}" destId="{ACE752F2-F75D-4109-B527-70C7F5A20D45}" srcOrd="0" destOrd="0" presId="urn:microsoft.com/office/officeart/2018/5/layout/IconCircleLabelList"/>
    <dgm:cxn modelId="{7B094A82-4CC3-4DB9-9A3C-CB21D5E4EF29}" srcId="{87CA711D-F948-4F3B-AAA4-8FA655C8D353}" destId="{0108AC12-AA3C-45A8-87FF-6A50620D6BB2}" srcOrd="1" destOrd="0" parTransId="{4FA893B1-3CFC-4BA6-8BCC-AB35E0777A39}" sibTransId="{0CD179FC-EE76-4230-8964-C07C25AC54CB}"/>
    <dgm:cxn modelId="{01571FBD-B737-4AA3-943E-7E04A0037FDD}" type="presOf" srcId="{44B914FA-094A-4C60-B69F-B8EA150B0EB2}" destId="{D890BC86-6A5A-431B-B03C-4E4341006AFC}" srcOrd="0" destOrd="0" presId="urn:microsoft.com/office/officeart/2018/5/layout/IconCircleLabelList"/>
    <dgm:cxn modelId="{4B75CEC6-A435-4CF5-95BB-70DE34A4DCFF}" type="presOf" srcId="{72B54946-2D89-4805-BC51-241CAAC4DF8A}" destId="{59E82F3E-68A4-43D8-BFC7-8F17BFDB947E}" srcOrd="0" destOrd="0" presId="urn:microsoft.com/office/officeart/2018/5/layout/IconCircleLabelList"/>
    <dgm:cxn modelId="{3584CAF4-0E26-43C6-BCD2-604FCC6C0D99}" srcId="{87CA711D-F948-4F3B-AAA4-8FA655C8D353}" destId="{200F34D5-500F-4AA7-8BB2-5656C5EA41F5}" srcOrd="3" destOrd="0" parTransId="{E3D70E7C-E60E-4FB2-B4DC-F0B8FCADC94A}" sibTransId="{3F00CAA9-5550-4A21-90A2-3A2C3BEA6CD2}"/>
    <dgm:cxn modelId="{83F61647-3C41-4683-B09A-2ACA057F0EFD}" type="presParOf" srcId="{3C8C948C-C57A-483E-A0DC-9505D4FEBA7A}" destId="{CA518510-E6B4-479F-A405-0601F590D41B}" srcOrd="0" destOrd="0" presId="urn:microsoft.com/office/officeart/2018/5/layout/IconCircleLabelList"/>
    <dgm:cxn modelId="{229864AA-8827-429B-B5A7-0DE4BA21821B}" type="presParOf" srcId="{CA518510-E6B4-479F-A405-0601F590D41B}" destId="{0C10AFF7-0DAB-4F1A-9C09-D45F4E6564A6}" srcOrd="0" destOrd="0" presId="urn:microsoft.com/office/officeart/2018/5/layout/IconCircleLabelList"/>
    <dgm:cxn modelId="{807D927B-0528-4A94-B15D-358724C0DFAB}" type="presParOf" srcId="{CA518510-E6B4-479F-A405-0601F590D41B}" destId="{D88A13A2-3906-428B-B366-A710E3CA7374}" srcOrd="1" destOrd="0" presId="urn:microsoft.com/office/officeart/2018/5/layout/IconCircleLabelList"/>
    <dgm:cxn modelId="{D7B528D2-D4B9-4908-9260-3E7FEA2FFBD0}" type="presParOf" srcId="{CA518510-E6B4-479F-A405-0601F590D41B}" destId="{1F02B350-3DAB-410B-A057-6980616FAD16}" srcOrd="2" destOrd="0" presId="urn:microsoft.com/office/officeart/2018/5/layout/IconCircleLabelList"/>
    <dgm:cxn modelId="{CEDBB5A3-07DC-43B4-B66F-B2FD2C98907F}" type="presParOf" srcId="{CA518510-E6B4-479F-A405-0601F590D41B}" destId="{59E82F3E-68A4-43D8-BFC7-8F17BFDB947E}" srcOrd="3" destOrd="0" presId="urn:microsoft.com/office/officeart/2018/5/layout/IconCircleLabelList"/>
    <dgm:cxn modelId="{EF42C06A-8A37-4BA7-BFBE-EFD15399B434}" type="presParOf" srcId="{3C8C948C-C57A-483E-A0DC-9505D4FEBA7A}" destId="{FBEE7A5A-C9EB-4BB5-A6A3-AF0D738E62AD}" srcOrd="1" destOrd="0" presId="urn:microsoft.com/office/officeart/2018/5/layout/IconCircleLabelList"/>
    <dgm:cxn modelId="{A6FFE93F-476F-4234-8320-F8AD54E61276}" type="presParOf" srcId="{3C8C948C-C57A-483E-A0DC-9505D4FEBA7A}" destId="{B4134215-54DB-4D8B-816A-FCEF0353A095}" srcOrd="2" destOrd="0" presId="urn:microsoft.com/office/officeart/2018/5/layout/IconCircleLabelList"/>
    <dgm:cxn modelId="{1FD02369-CA8C-4BDE-9654-DF0368B0C29A}" type="presParOf" srcId="{B4134215-54DB-4D8B-816A-FCEF0353A095}" destId="{4E4862F8-81F6-4A78-A487-FF56F305B70B}" srcOrd="0" destOrd="0" presId="urn:microsoft.com/office/officeart/2018/5/layout/IconCircleLabelList"/>
    <dgm:cxn modelId="{C1156150-C1EA-44EB-B89A-7BA554B18626}" type="presParOf" srcId="{B4134215-54DB-4D8B-816A-FCEF0353A095}" destId="{BD586D4B-750C-4653-803F-F1A3D78ECDD3}" srcOrd="1" destOrd="0" presId="urn:microsoft.com/office/officeart/2018/5/layout/IconCircleLabelList"/>
    <dgm:cxn modelId="{7818D433-2685-479A-9412-FE7FF16F0574}" type="presParOf" srcId="{B4134215-54DB-4D8B-816A-FCEF0353A095}" destId="{EB3B8923-4501-4F76-806A-18C1F5C60627}" srcOrd="2" destOrd="0" presId="urn:microsoft.com/office/officeart/2018/5/layout/IconCircleLabelList"/>
    <dgm:cxn modelId="{A9530DFC-B1A9-48AD-980A-E8359C7BBDA7}" type="presParOf" srcId="{B4134215-54DB-4D8B-816A-FCEF0353A095}" destId="{B849DB01-69BC-4C90-B9B6-A4289DE9995D}" srcOrd="3" destOrd="0" presId="urn:microsoft.com/office/officeart/2018/5/layout/IconCircleLabelList"/>
    <dgm:cxn modelId="{56229817-6405-4EBC-B15A-4DD2E87AF943}" type="presParOf" srcId="{3C8C948C-C57A-483E-A0DC-9505D4FEBA7A}" destId="{955182A2-472A-479C-AD44-9802233AA8A2}" srcOrd="3" destOrd="0" presId="urn:microsoft.com/office/officeart/2018/5/layout/IconCircleLabelList"/>
    <dgm:cxn modelId="{BE9BF56E-E62D-4A81-B1A2-7BEA047A3494}" type="presParOf" srcId="{3C8C948C-C57A-483E-A0DC-9505D4FEBA7A}" destId="{1F040522-DB45-472F-B8F0-1F0BCB5EBA0C}" srcOrd="4" destOrd="0" presId="urn:microsoft.com/office/officeart/2018/5/layout/IconCircleLabelList"/>
    <dgm:cxn modelId="{3C962E9C-2840-486B-986A-1F47DD0D7F56}" type="presParOf" srcId="{1F040522-DB45-472F-B8F0-1F0BCB5EBA0C}" destId="{9D61F768-E8E4-4A80-AAB2-65F1C082C274}" srcOrd="0" destOrd="0" presId="urn:microsoft.com/office/officeart/2018/5/layout/IconCircleLabelList"/>
    <dgm:cxn modelId="{ED39DD2D-D31C-4832-98B2-7F3A323E6BCF}" type="presParOf" srcId="{1F040522-DB45-472F-B8F0-1F0BCB5EBA0C}" destId="{33B0F2E6-569E-43C0-B9C2-2E6525CBB49E}" srcOrd="1" destOrd="0" presId="urn:microsoft.com/office/officeart/2018/5/layout/IconCircleLabelList"/>
    <dgm:cxn modelId="{05D836B4-07EF-4887-B2D5-8DDF3AB6A59B}" type="presParOf" srcId="{1F040522-DB45-472F-B8F0-1F0BCB5EBA0C}" destId="{6327CF17-D3DA-438A-B565-41FFD5320720}" srcOrd="2" destOrd="0" presId="urn:microsoft.com/office/officeart/2018/5/layout/IconCircleLabelList"/>
    <dgm:cxn modelId="{20FFECEB-9202-43CB-9DA8-0A5BD5E7C05D}" type="presParOf" srcId="{1F040522-DB45-472F-B8F0-1F0BCB5EBA0C}" destId="{D890BC86-6A5A-431B-B03C-4E4341006AFC}" srcOrd="3" destOrd="0" presId="urn:microsoft.com/office/officeart/2018/5/layout/IconCircleLabelList"/>
    <dgm:cxn modelId="{A10CD105-3715-44AA-8A2A-FDE0CCE8D416}" type="presParOf" srcId="{3C8C948C-C57A-483E-A0DC-9505D4FEBA7A}" destId="{FAC819C4-351F-406E-A596-9E79CDBF8392}" srcOrd="5" destOrd="0" presId="urn:microsoft.com/office/officeart/2018/5/layout/IconCircleLabelList"/>
    <dgm:cxn modelId="{D7A6223A-CCF4-4DF5-BF3D-B03FFEF5ABEC}" type="presParOf" srcId="{3C8C948C-C57A-483E-A0DC-9505D4FEBA7A}" destId="{0B4BCCB6-EF04-451A-96B1-12E525064522}" srcOrd="6" destOrd="0" presId="urn:microsoft.com/office/officeart/2018/5/layout/IconCircleLabelList"/>
    <dgm:cxn modelId="{443A4BEC-200B-4DB3-AF0F-FEED195F0B9A}" type="presParOf" srcId="{0B4BCCB6-EF04-451A-96B1-12E525064522}" destId="{8C9869C2-B4CF-4FC3-9C5F-1B5355DC76DF}" srcOrd="0" destOrd="0" presId="urn:microsoft.com/office/officeart/2018/5/layout/IconCircleLabelList"/>
    <dgm:cxn modelId="{E7837072-B8BC-4C83-B84D-5E12C9B63945}" type="presParOf" srcId="{0B4BCCB6-EF04-451A-96B1-12E525064522}" destId="{55DD9BAD-9C96-4A72-8897-01FC7BD8AA63}" srcOrd="1" destOrd="0" presId="urn:microsoft.com/office/officeart/2018/5/layout/IconCircleLabelList"/>
    <dgm:cxn modelId="{A81C101A-9DC5-41FC-88F4-F266A3B33CE9}" type="presParOf" srcId="{0B4BCCB6-EF04-451A-96B1-12E525064522}" destId="{62CED40F-ADBD-4D3C-BB1D-F077862F7A84}" srcOrd="2" destOrd="0" presId="urn:microsoft.com/office/officeart/2018/5/layout/IconCircleLabelList"/>
    <dgm:cxn modelId="{A24D9FCE-BDA0-40B5-BA46-368DD1E5D89A}" type="presParOf" srcId="{0B4BCCB6-EF04-451A-96B1-12E525064522}" destId="{E148224A-F212-4AB9-8057-6005AF67F6B8}" srcOrd="3" destOrd="0" presId="urn:microsoft.com/office/officeart/2018/5/layout/IconCircleLabelList"/>
    <dgm:cxn modelId="{416BCC60-969A-4EF0-8ABC-EA502D8B1F63}" type="presParOf" srcId="{3C8C948C-C57A-483E-A0DC-9505D4FEBA7A}" destId="{180C1681-96DC-4801-8873-9AD0075CD0DF}" srcOrd="7" destOrd="0" presId="urn:microsoft.com/office/officeart/2018/5/layout/IconCircleLabelList"/>
    <dgm:cxn modelId="{736574ED-A78E-4FDD-848F-5992984CD745}" type="presParOf" srcId="{3C8C948C-C57A-483E-A0DC-9505D4FEBA7A}" destId="{E8879F6D-C8E8-4C86-8191-BB20CE106A78}" srcOrd="8" destOrd="0" presId="urn:microsoft.com/office/officeart/2018/5/layout/IconCircleLabelList"/>
    <dgm:cxn modelId="{D64D645E-DA07-4E94-BE35-7E0F817405EA}" type="presParOf" srcId="{E8879F6D-C8E8-4C86-8191-BB20CE106A78}" destId="{0EC42ADA-1200-4C8F-BEBE-C09B17FCCE85}" srcOrd="0" destOrd="0" presId="urn:microsoft.com/office/officeart/2018/5/layout/IconCircleLabelList"/>
    <dgm:cxn modelId="{FD069114-5D16-41ED-A22D-FB5E05F8538C}" type="presParOf" srcId="{E8879F6D-C8E8-4C86-8191-BB20CE106A78}" destId="{D48E32DC-58DB-452A-A606-51BBACFA0BE1}" srcOrd="1" destOrd="0" presId="urn:microsoft.com/office/officeart/2018/5/layout/IconCircleLabelList"/>
    <dgm:cxn modelId="{DFE276C0-9F31-47BB-A451-2E86276AC43C}" type="presParOf" srcId="{E8879F6D-C8E8-4C86-8191-BB20CE106A78}" destId="{A11BEFC3-7D1E-411E-8780-E157D1847F8E}" srcOrd="2" destOrd="0" presId="urn:microsoft.com/office/officeart/2018/5/layout/IconCircleLabelList"/>
    <dgm:cxn modelId="{EE311016-7D07-491E-8830-3E21F3CA603C}" type="presParOf" srcId="{E8879F6D-C8E8-4C86-8191-BB20CE106A78}" destId="{ACE752F2-F75D-4109-B527-70C7F5A20D45}"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D82F6E9-11D6-4D50-8904-E69533361A70}" type="doc">
      <dgm:prSet loTypeId="urn:microsoft.com/office/officeart/2008/layout/LinedList" loCatId="list" qsTypeId="urn:microsoft.com/office/officeart/2005/8/quickstyle/simple4" qsCatId="simple" csTypeId="urn:microsoft.com/office/officeart/2005/8/colors/colorful2" csCatId="colorful" phldr="1"/>
      <dgm:spPr/>
      <dgm:t>
        <a:bodyPr/>
        <a:lstStyle/>
        <a:p>
          <a:endParaRPr lang="en-US"/>
        </a:p>
      </dgm:t>
    </dgm:pt>
    <dgm:pt modelId="{B1EA5AA1-49B1-4472-B106-D721FEE91FC3}">
      <dgm:prSet/>
      <dgm:spPr/>
      <dgm:t>
        <a:bodyPr/>
        <a:lstStyle/>
        <a:p>
          <a:r>
            <a:rPr lang="en-US" b="0" i="0" baseline="0" dirty="0"/>
            <a:t>Overall, the visualization was successful in conveying significant Netflix information through the use of a story. The dashboards made that quite clear.  </a:t>
          </a:r>
          <a:endParaRPr lang="en-US" dirty="0"/>
        </a:p>
      </dgm:t>
    </dgm:pt>
    <dgm:pt modelId="{608892DE-F54A-4732-8922-12D0B27E9E45}" type="parTrans" cxnId="{9D6EDD3B-C85B-4859-884B-B09273347C3D}">
      <dgm:prSet/>
      <dgm:spPr/>
      <dgm:t>
        <a:bodyPr/>
        <a:lstStyle/>
        <a:p>
          <a:endParaRPr lang="en-US"/>
        </a:p>
      </dgm:t>
    </dgm:pt>
    <dgm:pt modelId="{E4D6F4CD-BC82-41D9-B651-ADD384D5E950}" type="sibTrans" cxnId="{9D6EDD3B-C85B-4859-884B-B09273347C3D}">
      <dgm:prSet/>
      <dgm:spPr/>
      <dgm:t>
        <a:bodyPr/>
        <a:lstStyle/>
        <a:p>
          <a:endParaRPr lang="en-US"/>
        </a:p>
      </dgm:t>
    </dgm:pt>
    <dgm:pt modelId="{AD8F07D8-615D-4CF1-A63F-5B0538C87C26}">
      <dgm:prSet/>
      <dgm:spPr/>
      <dgm:t>
        <a:bodyPr/>
        <a:lstStyle/>
        <a:p>
          <a:r>
            <a:rPr lang="en-US" dirty="0"/>
            <a:t>We can infer from all the Graphs that USA is leading country in terms of content creation, subscription costs, number of subscribers and so on.</a:t>
          </a:r>
        </a:p>
      </dgm:t>
    </dgm:pt>
    <dgm:pt modelId="{0DB716C8-0475-404A-955F-753D9B550775}" type="parTrans" cxnId="{2192A321-F639-4F76-B008-464009A00C9C}">
      <dgm:prSet/>
      <dgm:spPr/>
      <dgm:t>
        <a:bodyPr/>
        <a:lstStyle/>
        <a:p>
          <a:endParaRPr lang="en-US"/>
        </a:p>
      </dgm:t>
    </dgm:pt>
    <dgm:pt modelId="{FA625D7A-A3F9-4489-85B1-FD832DA71FDC}" type="sibTrans" cxnId="{2192A321-F639-4F76-B008-464009A00C9C}">
      <dgm:prSet/>
      <dgm:spPr/>
      <dgm:t>
        <a:bodyPr/>
        <a:lstStyle/>
        <a:p>
          <a:endParaRPr lang="en-US"/>
        </a:p>
      </dgm:t>
    </dgm:pt>
    <dgm:pt modelId="{019C4EB8-EA73-42A4-B1A7-D86AEC0E4A42}">
      <dgm:prSet/>
      <dgm:spPr/>
      <dgm:t>
        <a:bodyPr/>
        <a:lstStyle/>
        <a:p>
          <a:r>
            <a:rPr lang="en-US" b="0" i="0" baseline="0" dirty="0"/>
            <a:t>We could add more information in the future, such as IMB ratings and data on how many people share a single subscription. </a:t>
          </a:r>
          <a:endParaRPr lang="en-US" dirty="0"/>
        </a:p>
      </dgm:t>
    </dgm:pt>
    <dgm:pt modelId="{AC50D009-85B4-40F8-B921-09CB83363FA5}" type="parTrans" cxnId="{15B7DC2F-B4F4-418F-935D-3413982E9615}">
      <dgm:prSet/>
      <dgm:spPr/>
      <dgm:t>
        <a:bodyPr/>
        <a:lstStyle/>
        <a:p>
          <a:endParaRPr lang="en-US"/>
        </a:p>
      </dgm:t>
    </dgm:pt>
    <dgm:pt modelId="{05BB7617-4A5E-4AF3-BA8A-FCDDB9DA6BEB}" type="sibTrans" cxnId="{15B7DC2F-B4F4-418F-935D-3413982E9615}">
      <dgm:prSet/>
      <dgm:spPr/>
      <dgm:t>
        <a:bodyPr/>
        <a:lstStyle/>
        <a:p>
          <a:endParaRPr lang="en-US"/>
        </a:p>
      </dgm:t>
    </dgm:pt>
    <dgm:pt modelId="{336CFC80-1501-6349-8FEA-F2A6910D157E}" type="pres">
      <dgm:prSet presAssocID="{BD82F6E9-11D6-4D50-8904-E69533361A70}" presName="vert0" presStyleCnt="0">
        <dgm:presLayoutVars>
          <dgm:dir/>
          <dgm:animOne val="branch"/>
          <dgm:animLvl val="lvl"/>
        </dgm:presLayoutVars>
      </dgm:prSet>
      <dgm:spPr/>
    </dgm:pt>
    <dgm:pt modelId="{185C894D-9CB8-3346-8BFA-867347C6A5B4}" type="pres">
      <dgm:prSet presAssocID="{B1EA5AA1-49B1-4472-B106-D721FEE91FC3}" presName="thickLine" presStyleLbl="alignNode1" presStyleIdx="0" presStyleCnt="3"/>
      <dgm:spPr/>
    </dgm:pt>
    <dgm:pt modelId="{A316003A-FA1F-7B47-B5A5-421CFBDBF97C}" type="pres">
      <dgm:prSet presAssocID="{B1EA5AA1-49B1-4472-B106-D721FEE91FC3}" presName="horz1" presStyleCnt="0"/>
      <dgm:spPr/>
    </dgm:pt>
    <dgm:pt modelId="{6EBC5CBE-497C-8849-83A8-FFA736751A47}" type="pres">
      <dgm:prSet presAssocID="{B1EA5AA1-49B1-4472-B106-D721FEE91FC3}" presName="tx1" presStyleLbl="revTx" presStyleIdx="0" presStyleCnt="3"/>
      <dgm:spPr/>
    </dgm:pt>
    <dgm:pt modelId="{EDB2523F-CE17-5B42-B92C-B7F6EAA41878}" type="pres">
      <dgm:prSet presAssocID="{B1EA5AA1-49B1-4472-B106-D721FEE91FC3}" presName="vert1" presStyleCnt="0"/>
      <dgm:spPr/>
    </dgm:pt>
    <dgm:pt modelId="{16ACD660-4BDE-5A43-97A7-4BA44A4DD2B6}" type="pres">
      <dgm:prSet presAssocID="{AD8F07D8-615D-4CF1-A63F-5B0538C87C26}" presName="thickLine" presStyleLbl="alignNode1" presStyleIdx="1" presStyleCnt="3"/>
      <dgm:spPr/>
    </dgm:pt>
    <dgm:pt modelId="{2FBAAF1E-1D19-3A49-A68E-F41511B86BE2}" type="pres">
      <dgm:prSet presAssocID="{AD8F07D8-615D-4CF1-A63F-5B0538C87C26}" presName="horz1" presStyleCnt="0"/>
      <dgm:spPr/>
    </dgm:pt>
    <dgm:pt modelId="{F6570DA7-9115-5045-B608-9D800D38B241}" type="pres">
      <dgm:prSet presAssocID="{AD8F07D8-615D-4CF1-A63F-5B0538C87C26}" presName="tx1" presStyleLbl="revTx" presStyleIdx="1" presStyleCnt="3"/>
      <dgm:spPr/>
    </dgm:pt>
    <dgm:pt modelId="{EC3BCD01-52D2-3245-BEE1-861DECC92E2D}" type="pres">
      <dgm:prSet presAssocID="{AD8F07D8-615D-4CF1-A63F-5B0538C87C26}" presName="vert1" presStyleCnt="0"/>
      <dgm:spPr/>
    </dgm:pt>
    <dgm:pt modelId="{C77A7028-1C90-6B4A-82AE-8F5C2A31EA45}" type="pres">
      <dgm:prSet presAssocID="{019C4EB8-EA73-42A4-B1A7-D86AEC0E4A42}" presName="thickLine" presStyleLbl="alignNode1" presStyleIdx="2" presStyleCnt="3"/>
      <dgm:spPr/>
    </dgm:pt>
    <dgm:pt modelId="{2814A265-428C-2841-A82E-BE23402DEEBC}" type="pres">
      <dgm:prSet presAssocID="{019C4EB8-EA73-42A4-B1A7-D86AEC0E4A42}" presName="horz1" presStyleCnt="0"/>
      <dgm:spPr/>
    </dgm:pt>
    <dgm:pt modelId="{FC5F90D5-5BFA-8841-B79A-0FD462689241}" type="pres">
      <dgm:prSet presAssocID="{019C4EB8-EA73-42A4-B1A7-D86AEC0E4A42}" presName="tx1" presStyleLbl="revTx" presStyleIdx="2" presStyleCnt="3"/>
      <dgm:spPr/>
    </dgm:pt>
    <dgm:pt modelId="{BFE84CB2-11B9-B044-9BF7-031ECAE4CB8C}" type="pres">
      <dgm:prSet presAssocID="{019C4EB8-EA73-42A4-B1A7-D86AEC0E4A42}" presName="vert1" presStyleCnt="0"/>
      <dgm:spPr/>
    </dgm:pt>
  </dgm:ptLst>
  <dgm:cxnLst>
    <dgm:cxn modelId="{A0464A13-438F-EA41-8F2D-29BA384DE3DC}" type="presOf" srcId="{AD8F07D8-615D-4CF1-A63F-5B0538C87C26}" destId="{F6570DA7-9115-5045-B608-9D800D38B241}" srcOrd="0" destOrd="0" presId="urn:microsoft.com/office/officeart/2008/layout/LinedList"/>
    <dgm:cxn modelId="{2192A321-F639-4F76-B008-464009A00C9C}" srcId="{BD82F6E9-11D6-4D50-8904-E69533361A70}" destId="{AD8F07D8-615D-4CF1-A63F-5B0538C87C26}" srcOrd="1" destOrd="0" parTransId="{0DB716C8-0475-404A-955F-753D9B550775}" sibTransId="{FA625D7A-A3F9-4489-85B1-FD832DA71FDC}"/>
    <dgm:cxn modelId="{15B7DC2F-B4F4-418F-935D-3413982E9615}" srcId="{BD82F6E9-11D6-4D50-8904-E69533361A70}" destId="{019C4EB8-EA73-42A4-B1A7-D86AEC0E4A42}" srcOrd="2" destOrd="0" parTransId="{AC50D009-85B4-40F8-B921-09CB83363FA5}" sibTransId="{05BB7617-4A5E-4AF3-BA8A-FCDDB9DA6BEB}"/>
    <dgm:cxn modelId="{9D6EDD3B-C85B-4859-884B-B09273347C3D}" srcId="{BD82F6E9-11D6-4D50-8904-E69533361A70}" destId="{B1EA5AA1-49B1-4472-B106-D721FEE91FC3}" srcOrd="0" destOrd="0" parTransId="{608892DE-F54A-4732-8922-12D0B27E9E45}" sibTransId="{E4D6F4CD-BC82-41D9-B651-ADD384D5E950}"/>
    <dgm:cxn modelId="{96D4356A-1508-3342-8951-B2FA2E02CD4E}" type="presOf" srcId="{B1EA5AA1-49B1-4472-B106-D721FEE91FC3}" destId="{6EBC5CBE-497C-8849-83A8-FFA736751A47}" srcOrd="0" destOrd="0" presId="urn:microsoft.com/office/officeart/2008/layout/LinedList"/>
    <dgm:cxn modelId="{0DCBA16B-C24B-3C42-923D-749491606923}" type="presOf" srcId="{BD82F6E9-11D6-4D50-8904-E69533361A70}" destId="{336CFC80-1501-6349-8FEA-F2A6910D157E}" srcOrd="0" destOrd="0" presId="urn:microsoft.com/office/officeart/2008/layout/LinedList"/>
    <dgm:cxn modelId="{C744C785-74D4-004A-9218-C92FFA8D0D35}" type="presOf" srcId="{019C4EB8-EA73-42A4-B1A7-D86AEC0E4A42}" destId="{FC5F90D5-5BFA-8841-B79A-0FD462689241}" srcOrd="0" destOrd="0" presId="urn:microsoft.com/office/officeart/2008/layout/LinedList"/>
    <dgm:cxn modelId="{19782CB0-DC03-D743-9014-F0D6253FEB89}" type="presParOf" srcId="{336CFC80-1501-6349-8FEA-F2A6910D157E}" destId="{185C894D-9CB8-3346-8BFA-867347C6A5B4}" srcOrd="0" destOrd="0" presId="urn:microsoft.com/office/officeart/2008/layout/LinedList"/>
    <dgm:cxn modelId="{5E2EBC92-40D0-4F4E-9264-BF069C87949F}" type="presParOf" srcId="{336CFC80-1501-6349-8FEA-F2A6910D157E}" destId="{A316003A-FA1F-7B47-B5A5-421CFBDBF97C}" srcOrd="1" destOrd="0" presId="urn:microsoft.com/office/officeart/2008/layout/LinedList"/>
    <dgm:cxn modelId="{D647F10E-8386-6D4C-8FB2-5B2866CB1780}" type="presParOf" srcId="{A316003A-FA1F-7B47-B5A5-421CFBDBF97C}" destId="{6EBC5CBE-497C-8849-83A8-FFA736751A47}" srcOrd="0" destOrd="0" presId="urn:microsoft.com/office/officeart/2008/layout/LinedList"/>
    <dgm:cxn modelId="{AF616820-F075-6C4B-88CE-57DA72C7FEF0}" type="presParOf" srcId="{A316003A-FA1F-7B47-B5A5-421CFBDBF97C}" destId="{EDB2523F-CE17-5B42-B92C-B7F6EAA41878}" srcOrd="1" destOrd="0" presId="urn:microsoft.com/office/officeart/2008/layout/LinedList"/>
    <dgm:cxn modelId="{F4AE406C-E937-244A-BAEE-9173F3749EA8}" type="presParOf" srcId="{336CFC80-1501-6349-8FEA-F2A6910D157E}" destId="{16ACD660-4BDE-5A43-97A7-4BA44A4DD2B6}" srcOrd="2" destOrd="0" presId="urn:microsoft.com/office/officeart/2008/layout/LinedList"/>
    <dgm:cxn modelId="{7699F840-E891-D742-80E3-6A4917CA887A}" type="presParOf" srcId="{336CFC80-1501-6349-8FEA-F2A6910D157E}" destId="{2FBAAF1E-1D19-3A49-A68E-F41511B86BE2}" srcOrd="3" destOrd="0" presId="urn:microsoft.com/office/officeart/2008/layout/LinedList"/>
    <dgm:cxn modelId="{33DC0F51-C881-BE46-801E-55713FB62E28}" type="presParOf" srcId="{2FBAAF1E-1D19-3A49-A68E-F41511B86BE2}" destId="{F6570DA7-9115-5045-B608-9D800D38B241}" srcOrd="0" destOrd="0" presId="urn:microsoft.com/office/officeart/2008/layout/LinedList"/>
    <dgm:cxn modelId="{08B32B37-C9E2-0342-A4DF-F0A7892A649B}" type="presParOf" srcId="{2FBAAF1E-1D19-3A49-A68E-F41511B86BE2}" destId="{EC3BCD01-52D2-3245-BEE1-861DECC92E2D}" srcOrd="1" destOrd="0" presId="urn:microsoft.com/office/officeart/2008/layout/LinedList"/>
    <dgm:cxn modelId="{97C06A05-DC65-4449-B895-5C73318FD699}" type="presParOf" srcId="{336CFC80-1501-6349-8FEA-F2A6910D157E}" destId="{C77A7028-1C90-6B4A-82AE-8F5C2A31EA45}" srcOrd="4" destOrd="0" presId="urn:microsoft.com/office/officeart/2008/layout/LinedList"/>
    <dgm:cxn modelId="{8BFF595A-A8EF-E746-BDCD-8C763DCB2C80}" type="presParOf" srcId="{336CFC80-1501-6349-8FEA-F2A6910D157E}" destId="{2814A265-428C-2841-A82E-BE23402DEEBC}" srcOrd="5" destOrd="0" presId="urn:microsoft.com/office/officeart/2008/layout/LinedList"/>
    <dgm:cxn modelId="{32E23B8F-5341-524B-9322-7B7F31285592}" type="presParOf" srcId="{2814A265-428C-2841-A82E-BE23402DEEBC}" destId="{FC5F90D5-5BFA-8841-B79A-0FD462689241}" srcOrd="0" destOrd="0" presId="urn:microsoft.com/office/officeart/2008/layout/LinedList"/>
    <dgm:cxn modelId="{27D44C10-5E60-AE47-ADF0-0E9B1D5A57BA}" type="presParOf" srcId="{2814A265-428C-2841-A82E-BE23402DEEBC}" destId="{BFE84CB2-11B9-B044-9BF7-031ECAE4CB8C}"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10AFF7-0DAB-4F1A-9C09-D45F4E6564A6}">
      <dsp:nvSpPr>
        <dsp:cNvPr id="0" name=""/>
        <dsp:cNvSpPr/>
      </dsp:nvSpPr>
      <dsp:spPr>
        <a:xfrm>
          <a:off x="834727" y="749"/>
          <a:ext cx="787042" cy="787042"/>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88A13A2-3906-428B-B366-A710E3CA7374}">
      <dsp:nvSpPr>
        <dsp:cNvPr id="0" name=""/>
        <dsp:cNvSpPr/>
      </dsp:nvSpPr>
      <dsp:spPr>
        <a:xfrm>
          <a:off x="1002458" y="168479"/>
          <a:ext cx="451582" cy="45158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9E82F3E-68A4-43D8-BFC7-8F17BFDB947E}">
      <dsp:nvSpPr>
        <dsp:cNvPr id="0" name=""/>
        <dsp:cNvSpPr/>
      </dsp:nvSpPr>
      <dsp:spPr>
        <a:xfrm>
          <a:off x="583132" y="1032936"/>
          <a:ext cx="1290234" cy="5160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b="0" i="0" kern="1200"/>
            <a:t>Download and load the dataset</a:t>
          </a:r>
          <a:endParaRPr lang="en-US" sz="1100" kern="1200"/>
        </a:p>
      </dsp:txBody>
      <dsp:txXfrm>
        <a:off x="583132" y="1032936"/>
        <a:ext cx="1290234" cy="516093"/>
      </dsp:txXfrm>
    </dsp:sp>
    <dsp:sp modelId="{4E4862F8-81F6-4A78-A487-FF56F305B70B}">
      <dsp:nvSpPr>
        <dsp:cNvPr id="0" name=""/>
        <dsp:cNvSpPr/>
      </dsp:nvSpPr>
      <dsp:spPr>
        <a:xfrm>
          <a:off x="2350753" y="749"/>
          <a:ext cx="787042" cy="787042"/>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D586D4B-750C-4653-803F-F1A3D78ECDD3}">
      <dsp:nvSpPr>
        <dsp:cNvPr id="0" name=""/>
        <dsp:cNvSpPr/>
      </dsp:nvSpPr>
      <dsp:spPr>
        <a:xfrm>
          <a:off x="2518483" y="168479"/>
          <a:ext cx="451582" cy="45158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849DB01-69BC-4C90-B9B6-A4289DE9995D}">
      <dsp:nvSpPr>
        <dsp:cNvPr id="0" name=""/>
        <dsp:cNvSpPr/>
      </dsp:nvSpPr>
      <dsp:spPr>
        <a:xfrm>
          <a:off x="2099157" y="1032936"/>
          <a:ext cx="1290234" cy="5160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b="0" i="0" kern="1200" dirty="0"/>
            <a:t>Choosing an appropriate color palette.</a:t>
          </a:r>
          <a:endParaRPr lang="en-US" sz="1100" kern="1200" dirty="0"/>
        </a:p>
      </dsp:txBody>
      <dsp:txXfrm>
        <a:off x="2099157" y="1032936"/>
        <a:ext cx="1290234" cy="516093"/>
      </dsp:txXfrm>
    </dsp:sp>
    <dsp:sp modelId="{9D61F768-E8E4-4A80-AAB2-65F1C082C274}">
      <dsp:nvSpPr>
        <dsp:cNvPr id="0" name=""/>
        <dsp:cNvSpPr/>
      </dsp:nvSpPr>
      <dsp:spPr>
        <a:xfrm>
          <a:off x="3866778" y="749"/>
          <a:ext cx="787042" cy="787042"/>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3B0F2E6-569E-43C0-B9C2-2E6525CBB49E}">
      <dsp:nvSpPr>
        <dsp:cNvPr id="0" name=""/>
        <dsp:cNvSpPr/>
      </dsp:nvSpPr>
      <dsp:spPr>
        <a:xfrm>
          <a:off x="4034508" y="168479"/>
          <a:ext cx="451582" cy="45158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890BC86-6A5A-431B-B03C-4E4341006AFC}">
      <dsp:nvSpPr>
        <dsp:cNvPr id="0" name=""/>
        <dsp:cNvSpPr/>
      </dsp:nvSpPr>
      <dsp:spPr>
        <a:xfrm>
          <a:off x="3615182" y="1032936"/>
          <a:ext cx="1290234" cy="5160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b="0" i="0" kern="1200"/>
            <a:t>Import and install required libraries</a:t>
          </a:r>
          <a:endParaRPr lang="en-US" sz="1100" kern="1200"/>
        </a:p>
      </dsp:txBody>
      <dsp:txXfrm>
        <a:off x="3615182" y="1032936"/>
        <a:ext cx="1290234" cy="516093"/>
      </dsp:txXfrm>
    </dsp:sp>
    <dsp:sp modelId="{8C9869C2-B4CF-4FC3-9C5F-1B5355DC76DF}">
      <dsp:nvSpPr>
        <dsp:cNvPr id="0" name=""/>
        <dsp:cNvSpPr/>
      </dsp:nvSpPr>
      <dsp:spPr>
        <a:xfrm>
          <a:off x="5382803" y="749"/>
          <a:ext cx="787042" cy="787042"/>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5DD9BAD-9C96-4A72-8897-01FC7BD8AA63}">
      <dsp:nvSpPr>
        <dsp:cNvPr id="0" name=""/>
        <dsp:cNvSpPr/>
      </dsp:nvSpPr>
      <dsp:spPr>
        <a:xfrm>
          <a:off x="5550534" y="168479"/>
          <a:ext cx="451582" cy="45158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148224A-F212-4AB9-8057-6005AF67F6B8}">
      <dsp:nvSpPr>
        <dsp:cNvPr id="0" name=""/>
        <dsp:cNvSpPr/>
      </dsp:nvSpPr>
      <dsp:spPr>
        <a:xfrm>
          <a:off x="5131208" y="1032936"/>
          <a:ext cx="1290234" cy="5160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b="0" i="0" kern="1200"/>
            <a:t>Data preparation and cleaning</a:t>
          </a:r>
          <a:endParaRPr lang="en-US" sz="1100" kern="1200"/>
        </a:p>
      </dsp:txBody>
      <dsp:txXfrm>
        <a:off x="5131208" y="1032936"/>
        <a:ext cx="1290234" cy="516093"/>
      </dsp:txXfrm>
    </dsp:sp>
    <dsp:sp modelId="{0EC42ADA-1200-4C8F-BEBE-C09B17FCCE85}">
      <dsp:nvSpPr>
        <dsp:cNvPr id="0" name=""/>
        <dsp:cNvSpPr/>
      </dsp:nvSpPr>
      <dsp:spPr>
        <a:xfrm>
          <a:off x="6898829" y="749"/>
          <a:ext cx="787042" cy="787042"/>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48E32DC-58DB-452A-A606-51BBACFA0BE1}">
      <dsp:nvSpPr>
        <dsp:cNvPr id="0" name=""/>
        <dsp:cNvSpPr/>
      </dsp:nvSpPr>
      <dsp:spPr>
        <a:xfrm>
          <a:off x="7066559" y="168479"/>
          <a:ext cx="451582" cy="451582"/>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CE752F2-F75D-4109-B527-70C7F5A20D45}">
      <dsp:nvSpPr>
        <dsp:cNvPr id="0" name=""/>
        <dsp:cNvSpPr/>
      </dsp:nvSpPr>
      <dsp:spPr>
        <a:xfrm>
          <a:off x="6647233" y="1032936"/>
          <a:ext cx="1290234" cy="5160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b="0" i="0" kern="1200"/>
            <a:t>Forming basic graph outlines for geospatial, bar graph and line graph.</a:t>
          </a:r>
          <a:br>
            <a:rPr lang="en-US" sz="1100" b="0" i="0" kern="1200"/>
          </a:br>
          <a:endParaRPr lang="en-US" sz="1100" kern="1200"/>
        </a:p>
      </dsp:txBody>
      <dsp:txXfrm>
        <a:off x="6647233" y="1032936"/>
        <a:ext cx="1290234" cy="51609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5C894D-9CB8-3346-8BFA-867347C6A5B4}">
      <dsp:nvSpPr>
        <dsp:cNvPr id="0" name=""/>
        <dsp:cNvSpPr/>
      </dsp:nvSpPr>
      <dsp:spPr>
        <a:xfrm>
          <a:off x="0" y="1212"/>
          <a:ext cx="7796212" cy="0"/>
        </a:xfrm>
        <a:prstGeom prst="line">
          <a:avLst/>
        </a:prstGeom>
        <a:blipFill>
          <a:blip xmlns:r="http://schemas.openxmlformats.org/officeDocument/2006/relationships" r:embed="rId1">
            <a:duotone>
              <a:schemeClr val="accent2">
                <a:hueOff val="0"/>
                <a:satOff val="0"/>
                <a:lumOff val="0"/>
                <a:alphaOff val="0"/>
                <a:shade val="88000"/>
                <a:lumMod val="88000"/>
              </a:schemeClr>
              <a:schemeClr val="accent2">
                <a:hueOff val="0"/>
                <a:satOff val="0"/>
                <a:lumOff val="0"/>
                <a:alphaOff val="0"/>
              </a:schemeClr>
            </a:duotone>
          </a:blip>
          <a:tile tx="0" ty="0" sx="100000" sy="100000" flip="none" algn="tl"/>
        </a:blipFill>
        <a:ln w="9525" cap="flat" cmpd="sng" algn="ctr">
          <a:solidFill>
            <a:schemeClr val="accent2">
              <a:hueOff val="0"/>
              <a:satOff val="0"/>
              <a:lumOff val="0"/>
              <a:alphaOff val="0"/>
            </a:schemeClr>
          </a:solidFill>
          <a:prstDash val="solid"/>
        </a:ln>
        <a:effectLst/>
      </dsp:spPr>
      <dsp:style>
        <a:lnRef idx="1">
          <a:scrgbClr r="0" g="0" b="0"/>
        </a:lnRef>
        <a:fillRef idx="3">
          <a:scrgbClr r="0" g="0" b="0"/>
        </a:fillRef>
        <a:effectRef idx="2">
          <a:scrgbClr r="0" g="0" b="0"/>
        </a:effectRef>
        <a:fontRef idx="minor">
          <a:schemeClr val="lt1"/>
        </a:fontRef>
      </dsp:style>
    </dsp:sp>
    <dsp:sp modelId="{6EBC5CBE-497C-8849-83A8-FFA736751A47}">
      <dsp:nvSpPr>
        <dsp:cNvPr id="0" name=""/>
        <dsp:cNvSpPr/>
      </dsp:nvSpPr>
      <dsp:spPr>
        <a:xfrm>
          <a:off x="0" y="1212"/>
          <a:ext cx="7796212" cy="8270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b="0" i="0" kern="1200" baseline="0" dirty="0"/>
            <a:t>Overall, the visualization was successful in conveying significant Netflix information through the use of a story. The dashboards made that quite clear.  </a:t>
          </a:r>
          <a:endParaRPr lang="en-US" sz="1900" kern="1200" dirty="0"/>
        </a:p>
      </dsp:txBody>
      <dsp:txXfrm>
        <a:off x="0" y="1212"/>
        <a:ext cx="7796212" cy="827072"/>
      </dsp:txXfrm>
    </dsp:sp>
    <dsp:sp modelId="{16ACD660-4BDE-5A43-97A7-4BA44A4DD2B6}">
      <dsp:nvSpPr>
        <dsp:cNvPr id="0" name=""/>
        <dsp:cNvSpPr/>
      </dsp:nvSpPr>
      <dsp:spPr>
        <a:xfrm>
          <a:off x="0" y="828285"/>
          <a:ext cx="7796212" cy="0"/>
        </a:xfrm>
        <a:prstGeom prst="line">
          <a:avLst/>
        </a:prstGeom>
        <a:blipFill>
          <a:blip xmlns:r="http://schemas.openxmlformats.org/officeDocument/2006/relationships" r:embed="rId1">
            <a:duotone>
              <a:schemeClr val="accent2">
                <a:hueOff val="1799994"/>
                <a:satOff val="-925"/>
                <a:lumOff val="-2353"/>
                <a:alphaOff val="0"/>
                <a:shade val="88000"/>
                <a:lumMod val="88000"/>
              </a:schemeClr>
              <a:schemeClr val="accent2">
                <a:hueOff val="1799994"/>
                <a:satOff val="-925"/>
                <a:lumOff val="-2353"/>
                <a:alphaOff val="0"/>
              </a:schemeClr>
            </a:duotone>
          </a:blip>
          <a:tile tx="0" ty="0" sx="100000" sy="100000" flip="none" algn="tl"/>
        </a:blipFill>
        <a:ln w="9525" cap="flat" cmpd="sng" algn="ctr">
          <a:solidFill>
            <a:schemeClr val="accent2">
              <a:hueOff val="1799994"/>
              <a:satOff val="-925"/>
              <a:lumOff val="-2353"/>
              <a:alphaOff val="0"/>
            </a:schemeClr>
          </a:solidFill>
          <a:prstDash val="solid"/>
        </a:ln>
        <a:effectLst/>
      </dsp:spPr>
      <dsp:style>
        <a:lnRef idx="1">
          <a:scrgbClr r="0" g="0" b="0"/>
        </a:lnRef>
        <a:fillRef idx="3">
          <a:scrgbClr r="0" g="0" b="0"/>
        </a:fillRef>
        <a:effectRef idx="2">
          <a:scrgbClr r="0" g="0" b="0"/>
        </a:effectRef>
        <a:fontRef idx="minor">
          <a:schemeClr val="lt1"/>
        </a:fontRef>
      </dsp:style>
    </dsp:sp>
    <dsp:sp modelId="{F6570DA7-9115-5045-B608-9D800D38B241}">
      <dsp:nvSpPr>
        <dsp:cNvPr id="0" name=""/>
        <dsp:cNvSpPr/>
      </dsp:nvSpPr>
      <dsp:spPr>
        <a:xfrm>
          <a:off x="0" y="828285"/>
          <a:ext cx="7796212" cy="8270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dirty="0"/>
            <a:t>We can infer from all the Graphs that USA is leading country in terms of content creation, subscription costs, number of subscribers and so on.</a:t>
          </a:r>
        </a:p>
      </dsp:txBody>
      <dsp:txXfrm>
        <a:off x="0" y="828285"/>
        <a:ext cx="7796212" cy="827072"/>
      </dsp:txXfrm>
    </dsp:sp>
    <dsp:sp modelId="{C77A7028-1C90-6B4A-82AE-8F5C2A31EA45}">
      <dsp:nvSpPr>
        <dsp:cNvPr id="0" name=""/>
        <dsp:cNvSpPr/>
      </dsp:nvSpPr>
      <dsp:spPr>
        <a:xfrm>
          <a:off x="0" y="1655358"/>
          <a:ext cx="7796212" cy="0"/>
        </a:xfrm>
        <a:prstGeom prst="line">
          <a:avLst/>
        </a:prstGeom>
        <a:blipFill>
          <a:blip xmlns:r="http://schemas.openxmlformats.org/officeDocument/2006/relationships" r:embed="rId1">
            <a:duotone>
              <a:schemeClr val="accent2">
                <a:hueOff val="3599988"/>
                <a:satOff val="-1850"/>
                <a:lumOff val="-4706"/>
                <a:alphaOff val="0"/>
                <a:shade val="88000"/>
                <a:lumMod val="88000"/>
              </a:schemeClr>
              <a:schemeClr val="accent2">
                <a:hueOff val="3599988"/>
                <a:satOff val="-1850"/>
                <a:lumOff val="-4706"/>
                <a:alphaOff val="0"/>
              </a:schemeClr>
            </a:duotone>
          </a:blip>
          <a:tile tx="0" ty="0" sx="100000" sy="100000" flip="none" algn="tl"/>
        </a:blipFill>
        <a:ln w="9525" cap="flat" cmpd="sng" algn="ctr">
          <a:solidFill>
            <a:schemeClr val="accent2">
              <a:hueOff val="3599988"/>
              <a:satOff val="-1850"/>
              <a:lumOff val="-4706"/>
              <a:alphaOff val="0"/>
            </a:schemeClr>
          </a:solidFill>
          <a:prstDash val="solid"/>
        </a:ln>
        <a:effectLst/>
      </dsp:spPr>
      <dsp:style>
        <a:lnRef idx="1">
          <a:scrgbClr r="0" g="0" b="0"/>
        </a:lnRef>
        <a:fillRef idx="3">
          <a:scrgbClr r="0" g="0" b="0"/>
        </a:fillRef>
        <a:effectRef idx="2">
          <a:scrgbClr r="0" g="0" b="0"/>
        </a:effectRef>
        <a:fontRef idx="minor">
          <a:schemeClr val="lt1"/>
        </a:fontRef>
      </dsp:style>
    </dsp:sp>
    <dsp:sp modelId="{FC5F90D5-5BFA-8841-B79A-0FD462689241}">
      <dsp:nvSpPr>
        <dsp:cNvPr id="0" name=""/>
        <dsp:cNvSpPr/>
      </dsp:nvSpPr>
      <dsp:spPr>
        <a:xfrm>
          <a:off x="0" y="1655358"/>
          <a:ext cx="7796212" cy="8270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b="0" i="0" kern="1200" baseline="0" dirty="0"/>
            <a:t>We could add more information in the future, such as IMB ratings and data on how many people share a single subscription. </a:t>
          </a:r>
          <a:endParaRPr lang="en-US" sz="1900" kern="1200" dirty="0"/>
        </a:p>
      </dsp:txBody>
      <dsp:txXfrm>
        <a:off x="0" y="1655358"/>
        <a:ext cx="7796212" cy="827072"/>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183be4b0f5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 name="Google Shape;66;g183be4b0f5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183be4b0f51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183be4b0f51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183be4b0f51_0_9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183be4b0f51_0_9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183be4b0f51_0_9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183be4b0f51_0_9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183be4b0f51_0_9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183be4b0f51_0_9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7" name="Picture 6" descr="Brickwork-HD-R1a.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useBgFill="1">
        <p:nvSpPr>
          <p:cNvPr id="12" name="Freeform 11"/>
          <p:cNvSpPr/>
          <p:nvPr/>
        </p:nvSpPr>
        <p:spPr>
          <a:xfrm>
            <a:off x="-11907" y="0"/>
            <a:ext cx="8762858" cy="4941094"/>
          </a:xfrm>
          <a:custGeom>
            <a:avLst/>
            <a:gdLst/>
            <a:ahLst/>
            <a:cxnLst/>
            <a:rect l="l" t="t" r="r" b="b"/>
            <a:pathLst>
              <a:path w="11683810" h="6588125">
                <a:moveTo>
                  <a:pt x="0" y="0"/>
                </a:moveTo>
                <a:lnTo>
                  <a:pt x="11318691" y="0"/>
                </a:lnTo>
                <a:lnTo>
                  <a:pt x="11683810" y="5976938"/>
                </a:lnTo>
                <a:lnTo>
                  <a:pt x="15875" y="6588125"/>
                </a:lnTo>
                <a:cubicBezTo>
                  <a:pt x="10583" y="4386792"/>
                  <a:pt x="5292" y="2185458"/>
                  <a:pt x="0" y="0"/>
                </a:cubicBezTo>
                <a:close/>
              </a:path>
            </a:pathLst>
          </a:custGeom>
          <a:ln>
            <a:noFill/>
          </a:ln>
          <a:effectLst>
            <a:outerShdw blurRad="101600" dist="152400" dir="438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sp>
      <p:sp>
        <p:nvSpPr>
          <p:cNvPr id="14" name="Freeform 13"/>
          <p:cNvSpPr/>
          <p:nvPr/>
        </p:nvSpPr>
        <p:spPr>
          <a:xfrm>
            <a:off x="0" y="3211693"/>
            <a:ext cx="8496943" cy="1521634"/>
          </a:xfrm>
          <a:custGeom>
            <a:avLst/>
            <a:gdLst/>
            <a:ahLst/>
            <a:cxnLst/>
            <a:rect l="l" t="t" r="r" b="b"/>
            <a:pathLst>
              <a:path w="11329257" h="2028845">
                <a:moveTo>
                  <a:pt x="0" y="588520"/>
                </a:moveTo>
                <a:lnTo>
                  <a:pt x="11244075" y="0"/>
                </a:lnTo>
                <a:lnTo>
                  <a:pt x="11329257" y="1424838"/>
                </a:lnTo>
                <a:lnTo>
                  <a:pt x="0" y="2028845"/>
                </a:lnTo>
                <a:lnTo>
                  <a:pt x="0" y="58852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26" name="Freeform 25"/>
          <p:cNvSpPr/>
          <p:nvPr/>
        </p:nvSpPr>
        <p:spPr>
          <a:xfrm>
            <a:off x="1" y="0"/>
            <a:ext cx="6539684" cy="342658"/>
          </a:xfrm>
          <a:custGeom>
            <a:avLst/>
            <a:gdLst/>
            <a:ahLst/>
            <a:cxnLst/>
            <a:rect l="l" t="t" r="r" b="b"/>
            <a:pathLst>
              <a:path w="8719579" h="456877">
                <a:moveTo>
                  <a:pt x="0" y="0"/>
                </a:moveTo>
                <a:lnTo>
                  <a:pt x="8719579" y="0"/>
                </a:lnTo>
                <a:lnTo>
                  <a:pt x="0" y="456877"/>
                </a:lnTo>
                <a:lnTo>
                  <a:pt x="0" y="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15" name="Freeform 14"/>
          <p:cNvSpPr/>
          <p:nvPr/>
        </p:nvSpPr>
        <p:spPr>
          <a:xfrm rot="21420000">
            <a:off x="-121350" y="219988"/>
            <a:ext cx="8525337" cy="4313853"/>
          </a:xfrm>
          <a:custGeom>
            <a:avLst/>
            <a:gdLst/>
            <a:ahLst/>
            <a:cxnLst/>
            <a:rect l="l" t="t" r="r" b="b"/>
            <a:pathLst>
              <a:path w="11367116" h="5751804">
                <a:moveTo>
                  <a:pt x="11346705" y="0"/>
                </a:moveTo>
                <a:cubicBezTo>
                  <a:pt x="11353509" y="1915114"/>
                  <a:pt x="11360312" y="3830229"/>
                  <a:pt x="11367116" y="5745343"/>
                </a:cubicBezTo>
                <a:lnTo>
                  <a:pt x="0" y="5751804"/>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2" name="Title 1"/>
          <p:cNvSpPr>
            <a:spLocks noGrp="1"/>
          </p:cNvSpPr>
          <p:nvPr>
            <p:ph type="ctrTitle"/>
          </p:nvPr>
        </p:nvSpPr>
        <p:spPr>
          <a:xfrm rot="21420000">
            <a:off x="668401" y="496992"/>
            <a:ext cx="7316390" cy="2074896"/>
          </a:xfrm>
        </p:spPr>
        <p:txBody>
          <a:bodyPr anchor="b">
            <a:normAutofit/>
          </a:bodyPr>
          <a:lstStyle>
            <a:lvl1pPr algn="r">
              <a:defRPr sz="6000"/>
            </a:lvl1pPr>
          </a:lstStyle>
          <a:p>
            <a:r>
              <a:rPr lang="en-US"/>
              <a:t>Click to edit Master title style</a:t>
            </a:r>
            <a:endParaRPr lang="en-US" dirty="0"/>
          </a:p>
        </p:txBody>
      </p:sp>
      <p:sp>
        <p:nvSpPr>
          <p:cNvPr id="3" name="Subtitle 2"/>
          <p:cNvSpPr>
            <a:spLocks noGrp="1"/>
          </p:cNvSpPr>
          <p:nvPr>
            <p:ph type="subTitle" idx="1"/>
          </p:nvPr>
        </p:nvSpPr>
        <p:spPr>
          <a:xfrm rot="21420000">
            <a:off x="737297" y="2628907"/>
            <a:ext cx="7316390" cy="412750"/>
          </a:xfrm>
        </p:spPr>
        <p:txBody>
          <a:bodyPr anchor="t">
            <a:noAutofit/>
          </a:bodyPr>
          <a:lstStyle>
            <a:lvl1pPr marL="0" indent="0" algn="r">
              <a:buNone/>
              <a:defRPr sz="2100">
                <a:solidFill>
                  <a:schemeClr val="bg1">
                    <a:lumMod val="50000"/>
                  </a:schemeClr>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a:xfrm rot="21420000">
            <a:off x="3711406" y="3433847"/>
            <a:ext cx="4607740" cy="872334"/>
          </a:xfrm>
        </p:spPr>
        <p:txBody>
          <a:bodyPr/>
          <a:lstStyle>
            <a:lvl1pPr algn="ctr">
              <a:defRPr sz="4050">
                <a:solidFill>
                  <a:schemeClr val="accent1">
                    <a:lumMod val="50000"/>
                  </a:schemeClr>
                </a:solidFill>
              </a:defRPr>
            </a:lvl1pPr>
          </a:lstStyle>
          <a:p>
            <a:fld id="{1160EA64-D806-43AC-9DF2-F8C432F32B4C}" type="datetimeFigureOut">
              <a:rPr lang="en-US" smtClean="0"/>
              <a:t>12/13/22</a:t>
            </a:fld>
            <a:endParaRPr lang="en-US" dirty="0"/>
          </a:p>
        </p:txBody>
      </p:sp>
      <p:sp>
        <p:nvSpPr>
          <p:cNvPr id="5" name="Footer Placeholder 4"/>
          <p:cNvSpPr>
            <a:spLocks noGrp="1"/>
          </p:cNvSpPr>
          <p:nvPr>
            <p:ph type="ftr" sz="quarter" idx="11"/>
          </p:nvPr>
        </p:nvSpPr>
        <p:spPr>
          <a:xfrm rot="21420000">
            <a:off x="-4170" y="3662268"/>
            <a:ext cx="3035429" cy="896654"/>
          </a:xfrm>
        </p:spPr>
        <p:txBody>
          <a:bodyPr vert="horz" lIns="91440" tIns="45720" rIns="91440" bIns="45720" rtlCol="0" anchor="ctr"/>
          <a:lstStyle>
            <a:lvl1pPr algn="r">
              <a:defRPr lang="en-US" sz="4050" dirty="0"/>
            </a:lvl1pPr>
          </a:lstStyle>
          <a:p>
            <a:endParaRPr lang="en-US" dirty="0"/>
          </a:p>
        </p:txBody>
      </p:sp>
      <p:sp>
        <p:nvSpPr>
          <p:cNvPr id="6" name="Slide Number Placeholder 5"/>
          <p:cNvSpPr>
            <a:spLocks noGrp="1"/>
          </p:cNvSpPr>
          <p:nvPr>
            <p:ph type="sldNum" sz="quarter" idx="12"/>
          </p:nvPr>
        </p:nvSpPr>
        <p:spPr>
          <a:xfrm rot="21420000">
            <a:off x="7388818" y="2874486"/>
            <a:ext cx="680390" cy="373853"/>
          </a:xfrm>
        </p:spPr>
        <p:txBody>
          <a:bodyPr/>
          <a:lstStyle>
            <a:lvl1pPr>
              <a:defRPr sz="1800">
                <a:solidFill>
                  <a:schemeClr val="tx1">
                    <a:lumMod val="75000"/>
                    <a:lumOff val="25000"/>
                  </a:schemeClr>
                </a:solidFill>
              </a:defRPr>
            </a:lvl1pPr>
          </a:lstStyle>
          <a:p>
            <a:pPr marL="0" lvl="0" indent="0" algn="r" rtl="0">
              <a:spcBef>
                <a:spcPts val="0"/>
              </a:spcBef>
              <a:spcAft>
                <a:spcPts val="0"/>
              </a:spcAft>
              <a:buNone/>
            </a:pPr>
            <a:fld id="{00000000-1234-1234-1234-123412341234}" type="slidenum">
              <a:rPr lang="en-GB" smtClean="0"/>
              <a:t>‹#›</a:t>
            </a:fld>
            <a:endParaRPr lang="en-GB"/>
          </a:p>
        </p:txBody>
      </p:sp>
      <p:sp>
        <p:nvSpPr>
          <p:cNvPr id="25" name="5-Point Star 24"/>
          <p:cNvSpPr/>
          <p:nvPr/>
        </p:nvSpPr>
        <p:spPr>
          <a:xfrm rot="21420000">
            <a:off x="3166039" y="3833517"/>
            <a:ext cx="386540" cy="386540"/>
          </a:xfrm>
          <a:prstGeom prst="star5">
            <a:avLst>
              <a:gd name="adj" fmla="val 26693"/>
              <a:gd name="hf" fmla="val 105146"/>
              <a:gd name="vf" fmla="val 110557"/>
            </a:avLst>
          </a:prstGeom>
          <a:solidFill>
            <a:schemeClr val="tx1">
              <a:alpha val="40000"/>
            </a:schemeClr>
          </a:solidFill>
          <a:ln>
            <a:no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867351067"/>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14350" y="3079749"/>
            <a:ext cx="7796031" cy="441635"/>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4351" y="514350"/>
            <a:ext cx="7794385" cy="2396177"/>
          </a:xfrm>
          <a:ln w="57150" cmpd="thinThick">
            <a:solidFill>
              <a:schemeClr val="bg1">
                <a:lumMod val="50000"/>
              </a:schemeClr>
            </a:solidFill>
            <a:miter lim="800000"/>
          </a:ln>
        </p:spPr>
        <p:txBody>
          <a:bodyPr anchor="t"/>
          <a:lstStyle>
            <a:lvl1pPr marL="0" indent="0" algn="ctr">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514335" y="3527192"/>
            <a:ext cx="7796046" cy="511854"/>
          </a:xfrm>
        </p:spPr>
        <p:txBody>
          <a:bodyPr anchor="t"/>
          <a:lstStyle>
            <a:lvl1pPr marL="0" indent="0" algn="l">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1160EA64-D806-43AC-9DF2-F8C432F32B4C}" type="datetimeFigureOut">
              <a:rPr lang="en-US" smtClean="0"/>
              <a:t>12/13/22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2595342496"/>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514351" y="514351"/>
            <a:ext cx="7797677" cy="2396177"/>
          </a:xfrm>
        </p:spPr>
        <p:txBody>
          <a:bodyPr anchor="ctr">
            <a:normAutofit/>
          </a:bodyPr>
          <a:lstStyle>
            <a:lvl1pPr algn="ct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514335" y="3079750"/>
            <a:ext cx="7796047" cy="955205"/>
          </a:xfrm>
        </p:spPr>
        <p:txBody>
          <a:bodyPr anchor="ctr">
            <a:normAutofit/>
          </a:bodyPr>
          <a:lstStyle>
            <a:lvl1pPr marL="0" indent="0" algn="ctr">
              <a:buNone/>
              <a:defRPr sz="135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1160EA64-D806-43AC-9DF2-F8C432F32B4C}" type="datetimeFigureOut">
              <a:rPr lang="en-US" smtClean="0"/>
              <a:t>12/13/22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1591856119"/>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1299" y="514350"/>
            <a:ext cx="7143765" cy="2187528"/>
          </a:xfrm>
        </p:spPr>
        <p:txBody>
          <a:bodyPr anchor="ctr">
            <a:normAutofit/>
          </a:bodyPr>
          <a:lstStyle>
            <a:lvl1pPr algn="ct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162698" y="2707524"/>
            <a:ext cx="6500967" cy="283326"/>
          </a:xfrm>
        </p:spPr>
        <p:txBody>
          <a:bodyPr anchor="t">
            <a:normAutofit/>
          </a:bodyPr>
          <a:lstStyle>
            <a:lvl1pPr marL="0" indent="0" algn="r">
              <a:buNone/>
              <a:defRPr sz="1050">
                <a:solidFill>
                  <a:schemeClr val="tx1">
                    <a:lumMod val="50000"/>
                    <a:lumOff val="50000"/>
                  </a:schemeClr>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4" name="Text Placeholder 3"/>
          <p:cNvSpPr>
            <a:spLocks noGrp="1"/>
          </p:cNvSpPr>
          <p:nvPr>
            <p:ph type="body" sz="half" idx="2"/>
          </p:nvPr>
        </p:nvSpPr>
        <p:spPr>
          <a:xfrm>
            <a:off x="514351" y="3079751"/>
            <a:ext cx="7797662" cy="951189"/>
          </a:xfrm>
        </p:spPr>
        <p:txBody>
          <a:bodyPr anchor="ctr">
            <a:normAutofit/>
          </a:bodyPr>
          <a:lstStyle>
            <a:lvl1pPr marL="0" indent="0" algn="ctr">
              <a:buNone/>
              <a:defRPr sz="135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1160EA64-D806-43AC-9DF2-F8C432F32B4C}" type="datetimeFigureOut">
              <a:rPr lang="en-US" smtClean="0"/>
              <a:t>12/13/22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
        <p:nvSpPr>
          <p:cNvPr id="13" name="TextBox 12"/>
          <p:cNvSpPr txBox="1"/>
          <p:nvPr/>
        </p:nvSpPr>
        <p:spPr>
          <a:xfrm>
            <a:off x="514351" y="669471"/>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6000" dirty="0">
                <a:solidFill>
                  <a:schemeClr val="tx1"/>
                </a:solidFill>
                <a:effectLst/>
              </a:rPr>
              <a:t>“</a:t>
            </a:r>
          </a:p>
        </p:txBody>
      </p:sp>
      <p:sp>
        <p:nvSpPr>
          <p:cNvPr id="14" name="TextBox 13"/>
          <p:cNvSpPr txBox="1"/>
          <p:nvPr/>
        </p:nvSpPr>
        <p:spPr>
          <a:xfrm>
            <a:off x="7854812" y="2192120"/>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6000" dirty="0">
                <a:solidFill>
                  <a:schemeClr val="tx1"/>
                </a:solidFill>
                <a:effectLst/>
              </a:rPr>
              <a:t>”</a:t>
            </a:r>
          </a:p>
        </p:txBody>
      </p:sp>
    </p:spTree>
    <p:extLst>
      <p:ext uri="{BB962C8B-B14F-4D97-AF65-F5344CB8AC3E}">
        <p14:creationId xmlns:p14="http://schemas.microsoft.com/office/powerpoint/2010/main" val="3998213270"/>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514351" y="1292891"/>
            <a:ext cx="7796030" cy="1883876"/>
          </a:xfrm>
        </p:spPr>
        <p:txBody>
          <a:bodyPr anchor="b">
            <a:normAutofit/>
          </a:bodyPr>
          <a:lstStyle>
            <a:lvl1pPr algn="l">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514351" y="3185601"/>
            <a:ext cx="7796030" cy="855483"/>
          </a:xfrm>
        </p:spPr>
        <p:txBody>
          <a:bodyPr anchor="t">
            <a:normAutofit/>
          </a:bodyPr>
          <a:lstStyle>
            <a:lvl1pPr marL="0" indent="0" algn="l">
              <a:buNone/>
              <a:defRPr sz="135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1160EA64-D806-43AC-9DF2-F8C432F32B4C}" type="datetimeFigureOut">
              <a:rPr lang="en-US" smtClean="0"/>
              <a:t>12/13/22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141804207"/>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514351" y="514350"/>
            <a:ext cx="7796030" cy="863974"/>
          </a:xfrm>
        </p:spPr>
        <p:txBody>
          <a:bodyPr/>
          <a:lstStyle>
            <a:lvl1pPr algn="ctr">
              <a:defRPr/>
            </a:lvl1pPr>
          </a:lstStyle>
          <a:p>
            <a:r>
              <a:rPr lang="en-US"/>
              <a:t>Click to edit Master title style</a:t>
            </a:r>
            <a:endParaRPr lang="en-US" dirty="0"/>
          </a:p>
        </p:txBody>
      </p:sp>
      <p:sp>
        <p:nvSpPr>
          <p:cNvPr id="7" name="Text Placeholder 2"/>
          <p:cNvSpPr>
            <a:spLocks noGrp="1"/>
          </p:cNvSpPr>
          <p:nvPr>
            <p:ph type="body" idx="1"/>
          </p:nvPr>
        </p:nvSpPr>
        <p:spPr>
          <a:xfrm>
            <a:off x="514352" y="1547546"/>
            <a:ext cx="2482596" cy="432197"/>
          </a:xfrm>
        </p:spPr>
        <p:txBody>
          <a:bodyPr anchor="b">
            <a:noAutofit/>
          </a:bodyPr>
          <a:lstStyle>
            <a:lvl1pPr marL="0" indent="0" algn="ctr">
              <a:lnSpc>
                <a:spcPct val="90000"/>
              </a:lnSpc>
              <a:buNone/>
              <a:defRPr sz="1800" b="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8" name="Text Placeholder 3"/>
          <p:cNvSpPr>
            <a:spLocks noGrp="1"/>
          </p:cNvSpPr>
          <p:nvPr>
            <p:ph type="body" sz="half" idx="15"/>
          </p:nvPr>
        </p:nvSpPr>
        <p:spPr>
          <a:xfrm>
            <a:off x="514352" y="1979744"/>
            <a:ext cx="2482596" cy="2051196"/>
          </a:xfrm>
        </p:spPr>
        <p:txBody>
          <a:bodyPr anchor="t">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9" name="Text Placeholder 4"/>
          <p:cNvSpPr>
            <a:spLocks noGrp="1"/>
          </p:cNvSpPr>
          <p:nvPr>
            <p:ph type="body" sz="quarter" idx="3"/>
          </p:nvPr>
        </p:nvSpPr>
        <p:spPr>
          <a:xfrm>
            <a:off x="3175967" y="1547546"/>
            <a:ext cx="2482596" cy="432197"/>
          </a:xfrm>
        </p:spPr>
        <p:txBody>
          <a:bodyPr anchor="b">
            <a:noAutofit/>
          </a:bodyPr>
          <a:lstStyle>
            <a:lvl1pPr marL="0" indent="0" algn="ctr">
              <a:lnSpc>
                <a:spcPct val="90000"/>
              </a:lnSpc>
              <a:buNone/>
              <a:defRPr sz="1800" b="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0" name="Text Placeholder 3"/>
          <p:cNvSpPr>
            <a:spLocks noGrp="1"/>
          </p:cNvSpPr>
          <p:nvPr>
            <p:ph type="body" sz="half" idx="16"/>
          </p:nvPr>
        </p:nvSpPr>
        <p:spPr>
          <a:xfrm>
            <a:off x="3175966" y="1979744"/>
            <a:ext cx="2482596" cy="2051196"/>
          </a:xfrm>
        </p:spPr>
        <p:txBody>
          <a:bodyPr anchor="t">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11" name="Text Placeholder 4"/>
          <p:cNvSpPr>
            <a:spLocks noGrp="1"/>
          </p:cNvSpPr>
          <p:nvPr>
            <p:ph type="body" sz="quarter" idx="13"/>
          </p:nvPr>
        </p:nvSpPr>
        <p:spPr>
          <a:xfrm>
            <a:off x="5827785" y="1547546"/>
            <a:ext cx="2482596" cy="432197"/>
          </a:xfrm>
        </p:spPr>
        <p:txBody>
          <a:bodyPr anchor="b">
            <a:noAutofit/>
          </a:bodyPr>
          <a:lstStyle>
            <a:lvl1pPr marL="0" indent="0" algn="ctr">
              <a:lnSpc>
                <a:spcPct val="90000"/>
              </a:lnSpc>
              <a:buNone/>
              <a:defRPr sz="1800" b="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2" name="Text Placeholder 3"/>
          <p:cNvSpPr>
            <a:spLocks noGrp="1"/>
          </p:cNvSpPr>
          <p:nvPr>
            <p:ph type="body" sz="half" idx="17"/>
          </p:nvPr>
        </p:nvSpPr>
        <p:spPr>
          <a:xfrm>
            <a:off x="5827785" y="1979744"/>
            <a:ext cx="2482596" cy="2051196"/>
          </a:xfrm>
        </p:spPr>
        <p:txBody>
          <a:bodyPr anchor="t">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3" name="Date Placeholder 2"/>
          <p:cNvSpPr>
            <a:spLocks noGrp="1"/>
          </p:cNvSpPr>
          <p:nvPr>
            <p:ph type="dt" sz="half" idx="10"/>
          </p:nvPr>
        </p:nvSpPr>
        <p:spPr/>
        <p:txBody>
          <a:bodyPr/>
          <a:lstStyle/>
          <a:p>
            <a:fld id="{1160EA64-D806-43AC-9DF2-F8C432F32B4C}" type="datetimeFigureOut">
              <a:rPr lang="en-US" smtClean="0"/>
              <a:t>12/13/22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2563273911"/>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514351" y="514350"/>
            <a:ext cx="7797662" cy="863974"/>
          </a:xfrm>
        </p:spPr>
        <p:txBody>
          <a:bodyPr/>
          <a:lstStyle>
            <a:lvl1pPr algn="ctr">
              <a:defRPr/>
            </a:lvl1pPr>
          </a:lstStyle>
          <a:p>
            <a:r>
              <a:rPr lang="en-US"/>
              <a:t>Click to edit Master title style</a:t>
            </a:r>
            <a:endParaRPr lang="en-US" dirty="0"/>
          </a:p>
        </p:txBody>
      </p:sp>
      <p:sp>
        <p:nvSpPr>
          <p:cNvPr id="19" name="Text Placeholder 2"/>
          <p:cNvSpPr>
            <a:spLocks noGrp="1"/>
          </p:cNvSpPr>
          <p:nvPr>
            <p:ph type="body" idx="1"/>
          </p:nvPr>
        </p:nvSpPr>
        <p:spPr>
          <a:xfrm>
            <a:off x="518880" y="2859769"/>
            <a:ext cx="2482596" cy="432197"/>
          </a:xfrm>
        </p:spPr>
        <p:txBody>
          <a:bodyPr anchor="b">
            <a:noAutofit/>
          </a:bodyPr>
          <a:lstStyle>
            <a:lvl1pPr marL="0" indent="0" algn="ctr">
              <a:lnSpc>
                <a:spcPct val="90000"/>
              </a:lnSpc>
              <a:buNone/>
              <a:defRPr sz="1650" b="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0" name="Picture Placeholder 2"/>
          <p:cNvSpPr>
            <a:spLocks noGrp="1" noChangeAspect="1"/>
          </p:cNvSpPr>
          <p:nvPr>
            <p:ph type="pic" idx="15"/>
          </p:nvPr>
        </p:nvSpPr>
        <p:spPr>
          <a:xfrm>
            <a:off x="514335" y="1547547"/>
            <a:ext cx="2482596" cy="1152544"/>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1" name="Text Placeholder 3"/>
          <p:cNvSpPr>
            <a:spLocks noGrp="1"/>
          </p:cNvSpPr>
          <p:nvPr>
            <p:ph type="body" sz="half" idx="18"/>
          </p:nvPr>
        </p:nvSpPr>
        <p:spPr>
          <a:xfrm>
            <a:off x="518880" y="3291966"/>
            <a:ext cx="2482596" cy="738974"/>
          </a:xfrm>
        </p:spPr>
        <p:txBody>
          <a:bodyPr anchor="t">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22" name="Text Placeholder 4"/>
          <p:cNvSpPr>
            <a:spLocks noGrp="1"/>
          </p:cNvSpPr>
          <p:nvPr>
            <p:ph type="body" sz="quarter" idx="3"/>
          </p:nvPr>
        </p:nvSpPr>
        <p:spPr>
          <a:xfrm>
            <a:off x="3178058" y="2859769"/>
            <a:ext cx="2482596" cy="432197"/>
          </a:xfrm>
        </p:spPr>
        <p:txBody>
          <a:bodyPr anchor="b">
            <a:noAutofit/>
          </a:bodyPr>
          <a:lstStyle>
            <a:lvl1pPr marL="0" indent="0" algn="ctr">
              <a:lnSpc>
                <a:spcPct val="90000"/>
              </a:lnSpc>
              <a:buNone/>
              <a:defRPr sz="1650" b="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3" name="Picture Placeholder 2"/>
          <p:cNvSpPr>
            <a:spLocks noGrp="1" noChangeAspect="1"/>
          </p:cNvSpPr>
          <p:nvPr>
            <p:ph type="pic" idx="21"/>
          </p:nvPr>
        </p:nvSpPr>
        <p:spPr>
          <a:xfrm>
            <a:off x="3176999" y="1547547"/>
            <a:ext cx="2482596" cy="1151428"/>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4" name="Text Placeholder 3"/>
          <p:cNvSpPr>
            <a:spLocks noGrp="1"/>
          </p:cNvSpPr>
          <p:nvPr>
            <p:ph type="body" sz="half" idx="19"/>
          </p:nvPr>
        </p:nvSpPr>
        <p:spPr>
          <a:xfrm>
            <a:off x="3176999" y="3291965"/>
            <a:ext cx="2482596" cy="738975"/>
          </a:xfrm>
        </p:spPr>
        <p:txBody>
          <a:bodyPr anchor="t">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25" name="Text Placeholder 4"/>
          <p:cNvSpPr>
            <a:spLocks noGrp="1"/>
          </p:cNvSpPr>
          <p:nvPr>
            <p:ph type="body" sz="quarter" idx="13"/>
          </p:nvPr>
        </p:nvSpPr>
        <p:spPr>
          <a:xfrm>
            <a:off x="5826708" y="2859769"/>
            <a:ext cx="2482596" cy="432197"/>
          </a:xfrm>
        </p:spPr>
        <p:txBody>
          <a:bodyPr anchor="b">
            <a:noAutofit/>
          </a:bodyPr>
          <a:lstStyle>
            <a:lvl1pPr marL="0" indent="0" algn="ctr">
              <a:lnSpc>
                <a:spcPct val="90000"/>
              </a:lnSpc>
              <a:buNone/>
              <a:defRPr sz="1650" b="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6" name="Picture Placeholder 2"/>
          <p:cNvSpPr>
            <a:spLocks noGrp="1" noChangeAspect="1"/>
          </p:cNvSpPr>
          <p:nvPr>
            <p:ph type="pic" idx="22"/>
          </p:nvPr>
        </p:nvSpPr>
        <p:spPr>
          <a:xfrm>
            <a:off x="5826614" y="1547546"/>
            <a:ext cx="2482596" cy="1152897"/>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7" name="Text Placeholder 3"/>
          <p:cNvSpPr>
            <a:spLocks noGrp="1"/>
          </p:cNvSpPr>
          <p:nvPr>
            <p:ph type="body" sz="half" idx="20"/>
          </p:nvPr>
        </p:nvSpPr>
        <p:spPr>
          <a:xfrm>
            <a:off x="5826614" y="3291963"/>
            <a:ext cx="2482596" cy="738977"/>
          </a:xfrm>
        </p:spPr>
        <p:txBody>
          <a:bodyPr anchor="t">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3" name="Date Placeholder 2"/>
          <p:cNvSpPr>
            <a:spLocks noGrp="1"/>
          </p:cNvSpPr>
          <p:nvPr>
            <p:ph type="dt" sz="half" idx="10"/>
          </p:nvPr>
        </p:nvSpPr>
        <p:spPr/>
        <p:txBody>
          <a:bodyPr/>
          <a:lstStyle/>
          <a:p>
            <a:fld id="{1160EA64-D806-43AC-9DF2-F8C432F32B4C}" type="datetimeFigureOut">
              <a:rPr lang="en-US" smtClean="0"/>
              <a:t>12/13/22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3459950350"/>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r">
              <a:defRPr/>
            </a:lvl1p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514351" y="1547547"/>
            <a:ext cx="7796030" cy="248339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160EA64-D806-43AC-9DF2-F8C432F32B4C}" type="datetimeFigureOut">
              <a:rPr lang="en-US" smtClean="0"/>
              <a:t>12/13/22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1955093457"/>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11896" y="514350"/>
            <a:ext cx="1698485" cy="3516589"/>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514351" y="514350"/>
            <a:ext cx="5928323" cy="3516589"/>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160EA64-D806-43AC-9DF2-F8C432F32B4C}" type="datetimeFigureOut">
              <a:rPr lang="en-US" smtClean="0"/>
              <a:t>12/13/22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301441750"/>
      </p:ext>
    </p:extLst>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0"/>
        <p:cNvGrpSpPr/>
        <p:nvPr/>
      </p:nvGrpSpPr>
      <p:grpSpPr>
        <a:xfrm>
          <a:off x="0" y="0"/>
          <a:ext cx="0" cy="0"/>
          <a:chOff x="0" y="0"/>
          <a:chExt cx="0" cy="0"/>
        </a:xfrm>
      </p:grpSpPr>
      <p:sp>
        <p:nvSpPr>
          <p:cNvPr id="22" name="Google Shape;22;p4"/>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23" name="Google Shape;23;p4"/>
          <p:cNvSpPr txBox="1">
            <a:spLocks noGrp="1"/>
          </p:cNvSpPr>
          <p:nvPr>
            <p:ph type="body" idx="1"/>
          </p:nvPr>
        </p:nvSpPr>
        <p:spPr>
          <a:xfrm>
            <a:off x="311700" y="1225225"/>
            <a:ext cx="8520600" cy="33540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4" name="Google Shape;24;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29001323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514351" y="1547547"/>
            <a:ext cx="7796030" cy="24833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160EA64-D806-43AC-9DF2-F8C432F32B4C}" type="datetimeFigureOut">
              <a:rPr lang="en-US" smtClean="0"/>
              <a:t>12/13/22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190261724"/>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14351" y="514351"/>
            <a:ext cx="7796030" cy="2395115"/>
          </a:xfrm>
        </p:spPr>
        <p:txBody>
          <a:bodyPr anchor="b">
            <a:normAutofit/>
          </a:bodyPr>
          <a:lstStyle>
            <a:lvl1pPr algn="l">
              <a:defRPr sz="4050"/>
            </a:lvl1pPr>
          </a:lstStyle>
          <a:p>
            <a:r>
              <a:rPr lang="en-US"/>
              <a:t>Click to edit Master title style</a:t>
            </a:r>
            <a:endParaRPr lang="en-US" dirty="0"/>
          </a:p>
        </p:txBody>
      </p:sp>
      <p:sp>
        <p:nvSpPr>
          <p:cNvPr id="3" name="Text Placeholder 2"/>
          <p:cNvSpPr>
            <a:spLocks noGrp="1"/>
          </p:cNvSpPr>
          <p:nvPr>
            <p:ph type="body" idx="1"/>
          </p:nvPr>
        </p:nvSpPr>
        <p:spPr>
          <a:xfrm>
            <a:off x="514351" y="2806700"/>
            <a:ext cx="7796030" cy="1229711"/>
          </a:xfrm>
        </p:spPr>
        <p:txBody>
          <a:bodyPr anchor="t">
            <a:normAutofit/>
          </a:bodyPr>
          <a:lstStyle>
            <a:lvl1pPr marL="0" indent="0" algn="l">
              <a:buNone/>
              <a:defRPr sz="1500">
                <a:solidFill>
                  <a:schemeClr val="bg1">
                    <a:lumMod val="50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160EA64-D806-43AC-9DF2-F8C432F32B4C}" type="datetimeFigureOut">
              <a:rPr lang="en-US" smtClean="0"/>
              <a:t>12/13/22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1668675591"/>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4" name="Title 1"/>
          <p:cNvSpPr>
            <a:spLocks noGrp="1"/>
          </p:cNvSpPr>
          <p:nvPr>
            <p:ph type="title"/>
          </p:nvPr>
        </p:nvSpPr>
        <p:spPr>
          <a:xfrm>
            <a:off x="514351" y="514350"/>
            <a:ext cx="7797662" cy="868605"/>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514350" y="1547547"/>
            <a:ext cx="3816536" cy="2483392"/>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4495478" y="1547547"/>
            <a:ext cx="3814904" cy="2483392"/>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160EA64-D806-43AC-9DF2-F8C432F32B4C}" type="datetimeFigureOut">
              <a:rPr lang="en-US" smtClean="0"/>
              <a:t>12/13/22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4279514069"/>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4" name="Title 1"/>
          <p:cNvSpPr>
            <a:spLocks noGrp="1"/>
          </p:cNvSpPr>
          <p:nvPr>
            <p:ph type="title"/>
          </p:nvPr>
        </p:nvSpPr>
        <p:spPr>
          <a:xfrm>
            <a:off x="514351" y="514350"/>
            <a:ext cx="7796030" cy="868605"/>
          </a:xfrm>
        </p:spPr>
        <p:txBody>
          <a:bodyPr/>
          <a:lstStyle/>
          <a:p>
            <a:r>
              <a:rPr lang="en-US"/>
              <a:t>Click to edit Master title style</a:t>
            </a:r>
            <a:endParaRPr lang="en-US" dirty="0"/>
          </a:p>
        </p:txBody>
      </p:sp>
      <p:sp>
        <p:nvSpPr>
          <p:cNvPr id="3" name="Text Placeholder 2"/>
          <p:cNvSpPr>
            <a:spLocks noGrp="1"/>
          </p:cNvSpPr>
          <p:nvPr>
            <p:ph type="body" idx="1"/>
          </p:nvPr>
        </p:nvSpPr>
        <p:spPr>
          <a:xfrm>
            <a:off x="688767" y="1547547"/>
            <a:ext cx="3642119" cy="509996"/>
          </a:xfrm>
        </p:spPr>
        <p:txBody>
          <a:bodyPr anchor="b">
            <a:noAutofit/>
          </a:bodyPr>
          <a:lstStyle>
            <a:lvl1pPr marL="0" indent="0">
              <a:lnSpc>
                <a:spcPct val="90000"/>
              </a:lnSpc>
              <a:buNone/>
              <a:defRPr sz="1950" b="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2" name="Content Placeholder 3"/>
          <p:cNvSpPr>
            <a:spLocks noGrp="1"/>
          </p:cNvSpPr>
          <p:nvPr>
            <p:ph sz="quarter" idx="13"/>
          </p:nvPr>
        </p:nvSpPr>
        <p:spPr>
          <a:xfrm>
            <a:off x="514352" y="2146300"/>
            <a:ext cx="3816534" cy="1884639"/>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63644" y="1547547"/>
            <a:ext cx="3648368" cy="509996"/>
          </a:xfrm>
        </p:spPr>
        <p:txBody>
          <a:bodyPr anchor="b">
            <a:noAutofit/>
          </a:bodyPr>
          <a:lstStyle>
            <a:lvl1pPr marL="0" indent="0">
              <a:lnSpc>
                <a:spcPct val="90000"/>
              </a:lnSpc>
              <a:buNone/>
              <a:defRPr sz="1950" b="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3" name="Content Placeholder 5"/>
          <p:cNvSpPr>
            <a:spLocks noGrp="1"/>
          </p:cNvSpPr>
          <p:nvPr>
            <p:ph sz="quarter" idx="14"/>
          </p:nvPr>
        </p:nvSpPr>
        <p:spPr>
          <a:xfrm>
            <a:off x="4495477" y="2146300"/>
            <a:ext cx="3816535" cy="1884639"/>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160EA64-D806-43AC-9DF2-F8C432F32B4C}" type="datetimeFigureOut">
              <a:rPr lang="en-US" smtClean="0"/>
              <a:t>12/13/22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375667892"/>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1037C31-9E7A-4F99-8774-A0E530DE1A42}" type="datetimeFigureOut">
              <a:rPr lang="en-US" smtClean="0"/>
              <a:t>12/13/22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3365463744"/>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278504F-A551-4DE0-9316-4DCD1D8CC752}" type="datetimeFigureOut">
              <a:rPr lang="en-US" smtClean="0"/>
              <a:t>12/13/22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17297918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20232" y="514350"/>
            <a:ext cx="3095145" cy="1517439"/>
          </a:xfrm>
        </p:spPr>
        <p:txBody>
          <a:bodyPr anchor="b">
            <a:normAutofit/>
          </a:bodyPr>
          <a:lstStyle>
            <a:lvl1pPr algn="ctr">
              <a:defRPr sz="2700"/>
            </a:lvl1pPr>
          </a:lstStyle>
          <a:p>
            <a:r>
              <a:rPr lang="en-US"/>
              <a:t>Click to edit Master title style</a:t>
            </a:r>
            <a:endParaRPr lang="en-US" dirty="0"/>
          </a:p>
        </p:txBody>
      </p:sp>
      <p:sp>
        <p:nvSpPr>
          <p:cNvPr id="10" name="Content Placeholder 2"/>
          <p:cNvSpPr>
            <a:spLocks noGrp="1"/>
          </p:cNvSpPr>
          <p:nvPr>
            <p:ph sz="quarter" idx="13"/>
          </p:nvPr>
        </p:nvSpPr>
        <p:spPr>
          <a:xfrm>
            <a:off x="3784600" y="514350"/>
            <a:ext cx="4525781" cy="35165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20232" y="2031789"/>
            <a:ext cx="3095146" cy="1999150"/>
          </a:xfrm>
        </p:spPr>
        <p:txBody>
          <a:bodyPr anchor="t">
            <a:normAutofit/>
          </a:bodyPr>
          <a:lstStyle>
            <a:lvl1pPr marL="0" indent="0" algn="ctr">
              <a:buNone/>
              <a:defRPr sz="135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1160EA64-D806-43AC-9DF2-F8C432F32B4C}" type="datetimeFigureOut">
              <a:rPr lang="en-US" smtClean="0"/>
              <a:t>12/13/22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1918479403"/>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14350" y="514350"/>
            <a:ext cx="4758977" cy="1517439"/>
          </a:xfrm>
        </p:spPr>
        <p:txBody>
          <a:bodyPr anchor="b">
            <a:normAutofit/>
          </a:bodyPr>
          <a:lstStyle>
            <a:lvl1pPr algn="ctr">
              <a:defRPr sz="27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611771" y="0"/>
            <a:ext cx="2698610" cy="3803650"/>
          </a:xfrm>
          <a:ln w="57150" cmpd="thinThick">
            <a:solidFill>
              <a:schemeClr val="bg1">
                <a:lumMod val="50000"/>
              </a:schemeClr>
            </a:solidFill>
            <a:miter lim="800000"/>
          </a:ln>
        </p:spPr>
        <p:txBody>
          <a:bodyPr anchor="t"/>
          <a:lstStyle>
            <a:lvl1pPr marL="0" indent="0" algn="ctr">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514351" y="2031789"/>
            <a:ext cx="4758976" cy="1771861"/>
          </a:xfrm>
        </p:spPr>
        <p:txBody>
          <a:bodyPr anchor="t">
            <a:normAutofit/>
          </a:bodyPr>
          <a:lstStyle>
            <a:lvl1pPr marL="0" indent="0" algn="ctr">
              <a:buNone/>
              <a:defRPr sz="135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042B0DB6-F5C7-45FB-8CF3-31B45F9C2DAC}" type="datetimeFigureOut">
              <a:rPr lang="en-US" smtClean="0"/>
              <a:t>12/13/22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4100393019"/>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jp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7" name="Picture 6" descr="Brickwork-HD-R1a.jpg"/>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grpSp>
        <p:nvGrpSpPr>
          <p:cNvPr id="10" name="Group 9"/>
          <p:cNvGrpSpPr/>
          <p:nvPr/>
        </p:nvGrpSpPr>
        <p:grpSpPr>
          <a:xfrm>
            <a:off x="-19048" y="0"/>
            <a:ext cx="9004013" cy="4983061"/>
            <a:chOff x="-25397" y="0"/>
            <a:chExt cx="12005350" cy="6644081"/>
          </a:xfrm>
        </p:grpSpPr>
        <p:sp useBgFill="1">
          <p:nvSpPr>
            <p:cNvPr id="11" name="Rectangle 10"/>
            <p:cNvSpPr/>
            <p:nvPr/>
          </p:nvSpPr>
          <p:spPr>
            <a:xfrm>
              <a:off x="1" y="0"/>
              <a:ext cx="11979952" cy="6644081"/>
            </a:xfrm>
            <a:prstGeom prst="rect">
              <a:avLst/>
            </a:prstGeom>
            <a:ln>
              <a:noFill/>
            </a:ln>
            <a:effectLst>
              <a:outerShdw blurRad="98425" dist="76200" dir="4380000" algn="tl" rotWithShape="0">
                <a:srgbClr val="000000">
                  <a:alpha val="68000"/>
                </a:srgbClr>
              </a:outerShdw>
            </a:effectLst>
          </p:spPr>
          <p:style>
            <a:lnRef idx="1">
              <a:schemeClr val="accent1"/>
            </a:lnRef>
            <a:fillRef idx="3">
              <a:schemeClr val="accent1"/>
            </a:fillRef>
            <a:effectRef idx="2">
              <a:schemeClr val="accent1"/>
            </a:effectRef>
            <a:fontRef idx="minor">
              <a:schemeClr val="lt1"/>
            </a:fontRef>
          </p:style>
        </p:sp>
        <p:sp>
          <p:nvSpPr>
            <p:cNvPr id="12" name="Freeform 11"/>
            <p:cNvSpPr/>
            <p:nvPr/>
          </p:nvSpPr>
          <p:spPr>
            <a:xfrm>
              <a:off x="-25397" y="0"/>
              <a:ext cx="11773291" cy="6419514"/>
            </a:xfrm>
            <a:custGeom>
              <a:avLst/>
              <a:gdLst/>
              <a:ahLst/>
              <a:cxnLst/>
              <a:rect l="l" t="t" r="r" b="b"/>
              <a:pathLst>
                <a:path w="11773291" h="6419514">
                  <a:moveTo>
                    <a:pt x="11750059" y="0"/>
                  </a:moveTo>
                  <a:lnTo>
                    <a:pt x="11773291" y="6419514"/>
                  </a:lnTo>
                  <a:lnTo>
                    <a:pt x="0" y="6411047"/>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13" name="Rectangle 12"/>
            <p:cNvSpPr/>
            <p:nvPr/>
          </p:nvSpPr>
          <p:spPr>
            <a:xfrm>
              <a:off x="1" y="5600215"/>
              <a:ext cx="11706512" cy="780581"/>
            </a:xfrm>
            <a:prstGeom prst="rect">
              <a:avLst/>
            </a:pr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514351" y="514350"/>
            <a:ext cx="7797662" cy="86397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14351" y="1547547"/>
            <a:ext cx="7797662" cy="2483392"/>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473562" y="4318000"/>
            <a:ext cx="2838450" cy="373853"/>
          </a:xfrm>
          <a:prstGeom prst="rect">
            <a:avLst/>
          </a:prstGeom>
        </p:spPr>
        <p:txBody>
          <a:bodyPr vert="horz" lIns="91440" tIns="45720" rIns="91440" bIns="45720" rtlCol="0" anchor="ctr"/>
          <a:lstStyle>
            <a:lvl1pPr algn="r">
              <a:defRPr sz="2400" cap="all" baseline="0">
                <a:solidFill>
                  <a:schemeClr val="accent1">
                    <a:lumMod val="50000"/>
                  </a:schemeClr>
                </a:solidFill>
              </a:defRPr>
            </a:lvl1pPr>
          </a:lstStyle>
          <a:p>
            <a:fld id="{1160EA64-D806-43AC-9DF2-F8C432F32B4C}" type="datetimeFigureOut">
              <a:rPr lang="en-US" smtClean="0"/>
              <a:t>12/13/22</a:t>
            </a:fld>
            <a:endParaRPr lang="en-US" dirty="0"/>
          </a:p>
        </p:txBody>
      </p:sp>
      <p:sp>
        <p:nvSpPr>
          <p:cNvPr id="5" name="Footer Placeholder 4"/>
          <p:cNvSpPr>
            <a:spLocks noGrp="1"/>
          </p:cNvSpPr>
          <p:nvPr>
            <p:ph type="ftr" sz="quarter" idx="3"/>
          </p:nvPr>
        </p:nvSpPr>
        <p:spPr>
          <a:xfrm>
            <a:off x="514351" y="4318000"/>
            <a:ext cx="4124789" cy="373853"/>
          </a:xfrm>
          <a:prstGeom prst="rect">
            <a:avLst/>
          </a:prstGeom>
        </p:spPr>
        <p:txBody>
          <a:bodyPr vert="horz" lIns="91440" tIns="45720" rIns="91440" bIns="45720" rtlCol="0" anchor="ctr"/>
          <a:lstStyle>
            <a:lvl1pPr algn="l">
              <a:defRPr sz="2400" cap="all" baseline="0">
                <a:solidFill>
                  <a:schemeClr val="accent1">
                    <a:lumMod val="50000"/>
                  </a:schemeClr>
                </a:solidFill>
              </a:defRPr>
            </a:lvl1pPr>
          </a:lstStyle>
          <a:p>
            <a:endParaRPr lang="en-US" dirty="0"/>
          </a:p>
        </p:txBody>
      </p:sp>
      <p:sp>
        <p:nvSpPr>
          <p:cNvPr id="6" name="Slide Number Placeholder 5"/>
          <p:cNvSpPr>
            <a:spLocks noGrp="1"/>
          </p:cNvSpPr>
          <p:nvPr>
            <p:ph type="sldNum" sz="quarter" idx="4"/>
          </p:nvPr>
        </p:nvSpPr>
        <p:spPr>
          <a:xfrm>
            <a:off x="4715341" y="4318000"/>
            <a:ext cx="680390" cy="373853"/>
          </a:xfrm>
          <a:prstGeom prst="rect">
            <a:avLst/>
          </a:prstGeom>
        </p:spPr>
        <p:txBody>
          <a:bodyPr vert="horz" lIns="91440" tIns="45720" rIns="91440" bIns="45720" rtlCol="0" anchor="ctr"/>
          <a:lstStyle>
            <a:lvl1pPr algn="ctr">
              <a:defRPr sz="2400" cap="all" baseline="0">
                <a:solidFill>
                  <a:schemeClr val="accent1">
                    <a:lumMod val="50000"/>
                  </a:schemeClr>
                </a:solidFill>
              </a:defRPr>
            </a:lvl1p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1138798173"/>
      </p:ext>
    </p:extLst>
  </p:cSld>
  <p:clrMap bg1="lt1" tx1="dk1" bg2="lt2" tx2="dk2" accent1="accent1" accent2="accent2" accent3="accent3" accent4="accent4" accent5="accent5" accent6="accent6" hlink="hlink" folHlink="folHlink"/>
  <p:sldLayoutIdLst>
    <p:sldLayoutId id="2147483859" r:id="rId1"/>
    <p:sldLayoutId id="2147483860" r:id="rId2"/>
    <p:sldLayoutId id="2147483861" r:id="rId3"/>
    <p:sldLayoutId id="2147483862" r:id="rId4"/>
    <p:sldLayoutId id="2147483863" r:id="rId5"/>
    <p:sldLayoutId id="2147483864" r:id="rId6"/>
    <p:sldLayoutId id="2147483865" r:id="rId7"/>
    <p:sldLayoutId id="2147483866" r:id="rId8"/>
    <p:sldLayoutId id="2147483867" r:id="rId9"/>
    <p:sldLayoutId id="2147483868" r:id="rId10"/>
    <p:sldLayoutId id="2147483869" r:id="rId11"/>
    <p:sldLayoutId id="2147483870" r:id="rId12"/>
    <p:sldLayoutId id="2147483871" r:id="rId13"/>
    <p:sldLayoutId id="2147483872" r:id="rId14"/>
    <p:sldLayoutId id="2147483873" r:id="rId15"/>
    <p:sldLayoutId id="2147483874" r:id="rId16"/>
    <p:sldLayoutId id="2147483875" r:id="rId17"/>
    <p:sldLayoutId id="2147483876" r:id="rId18"/>
  </p:sldLayoutIdLst>
  <p:hf sldNum="0" hdr="0" ftr="0" dt="0"/>
  <p:txStyles>
    <p:titleStyle>
      <a:lvl1pPr algn="l" defTabSz="685800" rtl="0" eaLnBrk="1" latinLnBrk="0" hangingPunct="1">
        <a:lnSpc>
          <a:spcPct val="90000"/>
        </a:lnSpc>
        <a:spcBef>
          <a:spcPct val="0"/>
        </a:spcBef>
        <a:buNone/>
        <a:defRPr sz="4050" kern="1200" cap="all" baseline="0">
          <a:solidFill>
            <a:schemeClr val="accent1"/>
          </a:solidFill>
          <a:effectLst/>
          <a:latin typeface="+mj-lt"/>
          <a:ea typeface="+mj-ea"/>
          <a:cs typeface="+mj-cs"/>
        </a:defRPr>
      </a:lvl1pPr>
    </p:titleStyle>
    <p:bodyStyle>
      <a:lvl1pPr marL="171450" indent="-171450" algn="l" defTabSz="685800" rtl="0" eaLnBrk="1" latinLnBrk="0" hangingPunct="1">
        <a:lnSpc>
          <a:spcPct val="120000"/>
        </a:lnSpc>
        <a:spcBef>
          <a:spcPts val="750"/>
        </a:spcBef>
        <a:buClr>
          <a:schemeClr val="accent1"/>
        </a:buClr>
        <a:buSzPct val="160000"/>
        <a:buFont typeface="Arial" panose="020B0604020202020204" pitchFamily="34" charset="0"/>
        <a:buChar char="•"/>
        <a:defRPr sz="1500" kern="1200" cap="all" baseline="0">
          <a:solidFill>
            <a:schemeClr val="tx1"/>
          </a:solidFill>
          <a:effectLst/>
          <a:latin typeface="+mn-lt"/>
          <a:ea typeface="+mn-ea"/>
          <a:cs typeface="+mn-cs"/>
        </a:defRPr>
      </a:lvl1pPr>
      <a:lvl2pPr marL="514350" indent="-171450" algn="l" defTabSz="685800" rtl="0" eaLnBrk="1" latinLnBrk="0" hangingPunct="1">
        <a:lnSpc>
          <a:spcPct val="120000"/>
        </a:lnSpc>
        <a:spcBef>
          <a:spcPts val="375"/>
        </a:spcBef>
        <a:buClr>
          <a:schemeClr val="accent1"/>
        </a:buClr>
        <a:buSzPct val="160000"/>
        <a:buFont typeface="Arial" panose="020B0604020202020204" pitchFamily="34" charset="0"/>
        <a:buChar char="•"/>
        <a:defRPr sz="1350" kern="1200" cap="all" baseline="0">
          <a:solidFill>
            <a:schemeClr val="tx1"/>
          </a:solidFill>
          <a:effectLst/>
          <a:latin typeface="+mn-lt"/>
          <a:ea typeface="+mn-ea"/>
          <a:cs typeface="+mn-cs"/>
        </a:defRPr>
      </a:lvl2pPr>
      <a:lvl3pPr marL="857250" indent="-171450" algn="l" defTabSz="685800" rtl="0" eaLnBrk="1" latinLnBrk="0" hangingPunct="1">
        <a:lnSpc>
          <a:spcPct val="120000"/>
        </a:lnSpc>
        <a:spcBef>
          <a:spcPts val="375"/>
        </a:spcBef>
        <a:buClr>
          <a:schemeClr val="accent1"/>
        </a:buClr>
        <a:buSzPct val="160000"/>
        <a:buFont typeface="Arial" panose="020B0604020202020204" pitchFamily="34" charset="0"/>
        <a:buChar char="•"/>
        <a:defRPr sz="1200" kern="1200" cap="all" baseline="0">
          <a:solidFill>
            <a:schemeClr val="tx1"/>
          </a:solidFill>
          <a:effectLst/>
          <a:latin typeface="+mn-lt"/>
          <a:ea typeface="+mn-ea"/>
          <a:cs typeface="+mn-cs"/>
        </a:defRPr>
      </a:lvl3pPr>
      <a:lvl4pPr marL="1200150" indent="-171450" algn="l" defTabSz="685800" rtl="0" eaLnBrk="1" latinLnBrk="0" hangingPunct="1">
        <a:lnSpc>
          <a:spcPct val="120000"/>
        </a:lnSpc>
        <a:spcBef>
          <a:spcPts val="375"/>
        </a:spcBef>
        <a:buClr>
          <a:schemeClr val="accent1"/>
        </a:buClr>
        <a:buSzPct val="160000"/>
        <a:buFont typeface="Arial" panose="020B0604020202020204" pitchFamily="34" charset="0"/>
        <a:buChar char="•"/>
        <a:defRPr sz="1050" kern="1200" cap="all" baseline="0">
          <a:solidFill>
            <a:schemeClr val="tx1"/>
          </a:solidFill>
          <a:effectLst/>
          <a:latin typeface="+mn-lt"/>
          <a:ea typeface="+mn-ea"/>
          <a:cs typeface="+mn-cs"/>
        </a:defRPr>
      </a:lvl4pPr>
      <a:lvl5pPr marL="1543050" indent="-171450" algn="l" defTabSz="685800" rtl="0" eaLnBrk="1" latinLnBrk="0" hangingPunct="1">
        <a:lnSpc>
          <a:spcPct val="120000"/>
        </a:lnSpc>
        <a:spcBef>
          <a:spcPts val="375"/>
        </a:spcBef>
        <a:buClr>
          <a:schemeClr val="accent1"/>
        </a:buClr>
        <a:buSzPct val="160000"/>
        <a:buFont typeface="Arial" panose="020B0604020202020204" pitchFamily="34" charset="0"/>
        <a:buChar char="•"/>
        <a:defRPr sz="1050" kern="1200" cap="all" baseline="0">
          <a:solidFill>
            <a:schemeClr val="tx1"/>
          </a:solidFill>
          <a:effectLst/>
          <a:latin typeface="+mn-lt"/>
          <a:ea typeface="+mn-ea"/>
          <a:cs typeface="+mn-cs"/>
        </a:defRPr>
      </a:lvl5pPr>
      <a:lvl6pPr marL="1885950" indent="-171450" algn="l" defTabSz="685800" rtl="0" eaLnBrk="1" latinLnBrk="0" hangingPunct="1">
        <a:lnSpc>
          <a:spcPct val="120000"/>
        </a:lnSpc>
        <a:spcBef>
          <a:spcPts val="375"/>
        </a:spcBef>
        <a:buClr>
          <a:schemeClr val="accent1"/>
        </a:buClr>
        <a:buSzPct val="160000"/>
        <a:buFont typeface="Arial" panose="020B0604020202020204" pitchFamily="34" charset="0"/>
        <a:buChar char="•"/>
        <a:defRPr sz="1050" kern="1200" cap="all" baseline="0">
          <a:solidFill>
            <a:schemeClr val="tx1"/>
          </a:solidFill>
          <a:effectLst/>
          <a:latin typeface="+mn-lt"/>
          <a:ea typeface="+mn-ea"/>
          <a:cs typeface="+mn-cs"/>
        </a:defRPr>
      </a:lvl6pPr>
      <a:lvl7pPr marL="2228850" indent="-171450" algn="l" defTabSz="685800" rtl="0" eaLnBrk="1" latinLnBrk="0" hangingPunct="1">
        <a:lnSpc>
          <a:spcPct val="120000"/>
        </a:lnSpc>
        <a:spcBef>
          <a:spcPts val="375"/>
        </a:spcBef>
        <a:buClr>
          <a:schemeClr val="accent1"/>
        </a:buClr>
        <a:buSzPct val="160000"/>
        <a:buFont typeface="Arial" panose="020B0604020202020204" pitchFamily="34" charset="0"/>
        <a:buChar char="•"/>
        <a:defRPr sz="1050" kern="1200" cap="all" baseline="0">
          <a:solidFill>
            <a:schemeClr val="tx1"/>
          </a:solidFill>
          <a:effectLst/>
          <a:latin typeface="+mn-lt"/>
          <a:ea typeface="+mn-ea"/>
          <a:cs typeface="+mn-cs"/>
        </a:defRPr>
      </a:lvl7pPr>
      <a:lvl8pPr marL="2571750" indent="-171450" algn="l" defTabSz="685800" rtl="0" eaLnBrk="1" latinLnBrk="0" hangingPunct="1">
        <a:lnSpc>
          <a:spcPct val="120000"/>
        </a:lnSpc>
        <a:spcBef>
          <a:spcPts val="375"/>
        </a:spcBef>
        <a:buClr>
          <a:schemeClr val="accent1"/>
        </a:buClr>
        <a:buSzPct val="160000"/>
        <a:buFont typeface="Arial" panose="020B0604020202020204" pitchFamily="34" charset="0"/>
        <a:buChar char="•"/>
        <a:defRPr sz="1050" kern="1200" cap="all" baseline="0">
          <a:solidFill>
            <a:schemeClr val="tx1"/>
          </a:solidFill>
          <a:effectLst/>
          <a:latin typeface="+mn-lt"/>
          <a:ea typeface="+mn-ea"/>
          <a:cs typeface="+mn-cs"/>
        </a:defRPr>
      </a:lvl8pPr>
      <a:lvl9pPr marL="2914650" indent="-171450" algn="l" defTabSz="685800" rtl="0" eaLnBrk="1" latinLnBrk="0" hangingPunct="1">
        <a:lnSpc>
          <a:spcPct val="120000"/>
        </a:lnSpc>
        <a:spcBef>
          <a:spcPts val="375"/>
        </a:spcBef>
        <a:buClr>
          <a:schemeClr val="accent1"/>
        </a:buClr>
        <a:buSzPct val="160000"/>
        <a:buFont typeface="Arial" panose="020B0604020202020204" pitchFamily="34" charset="0"/>
        <a:buChar char="•"/>
        <a:defRPr sz="1050" kern="1200" cap="all" baseline="0">
          <a:solidFill>
            <a:schemeClr val="tx1"/>
          </a:solidFill>
          <a:effectLst/>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www.kaggle.com/datasets/shivamb/netflix-shows" TargetMode="External"/><Relationship Id="rId2" Type="http://schemas.openxmlformats.org/officeDocument/2006/relationships/notesSlide" Target="../notesSlides/notesSlide6.xml"/><Relationship Id="rId1" Type="http://schemas.openxmlformats.org/officeDocument/2006/relationships/slideLayout" Target="../slideLayouts/slideLayout18.xml"/><Relationship Id="rId4" Type="http://schemas.openxmlformats.org/officeDocument/2006/relationships/hyperlink" Target="https://www.comparitech.com/blog/vpn-privacy/countries-netflix-cost/"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18.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jpeg"/><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18.xml"/><Relationship Id="rId5" Type="http://schemas.openxmlformats.org/officeDocument/2006/relationships/image" Target="../media/image15.png"/><Relationship Id="rId4" Type="http://schemas.openxmlformats.org/officeDocument/2006/relationships/image" Target="../media/image3.jpg"/></Relationships>
</file>

<file path=ppt/slides/_rels/slide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eg"/><Relationship Id="rId1" Type="http://schemas.openxmlformats.org/officeDocument/2006/relationships/slideLayout" Target="../slideLayouts/slideLayout18.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eg"/><Relationship Id="rId1" Type="http://schemas.openxmlformats.org/officeDocument/2006/relationships/slideLayout" Target="../slideLayouts/slideLayout18.xml"/><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xml"/><Relationship Id="rId1" Type="http://schemas.openxmlformats.org/officeDocument/2006/relationships/slideLayout" Target="../slideLayouts/slideLayout18.xml"/><Relationship Id="rId5" Type="http://schemas.openxmlformats.org/officeDocument/2006/relationships/image" Target="../media/image20.png"/><Relationship Id="rId4" Type="http://schemas.openxmlformats.org/officeDocument/2006/relationships/image" Target="../media/image3.jpg"/></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2.jpeg"/><Relationship Id="rId1" Type="http://schemas.openxmlformats.org/officeDocument/2006/relationships/slideLayout" Target="../slideLayouts/slideLayout18.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Google Shape;62;p13"/>
          <p:cNvSpPr txBox="1">
            <a:spLocks noGrp="1"/>
          </p:cNvSpPr>
          <p:nvPr>
            <p:ph type="ctrTitle"/>
          </p:nvPr>
        </p:nvSpPr>
        <p:spPr>
          <a:xfrm>
            <a:off x="0" y="673013"/>
            <a:ext cx="8520600" cy="14622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US" sz="3200" b="1" dirty="0">
                <a:solidFill>
                  <a:srgbClr val="C00000"/>
                </a:solidFill>
                <a:effectLst/>
                <a:ea typeface="Calibri" panose="020F0502020204030204" pitchFamily="34" charset="0"/>
              </a:rPr>
              <a:t>Netflix - Data Exploration and Visualization</a:t>
            </a:r>
            <a:r>
              <a:rPr lang="en-US" sz="3200" b="1" dirty="0">
                <a:effectLst/>
              </a:rPr>
              <a:t> </a:t>
            </a:r>
            <a:endParaRPr sz="3200" b="1" dirty="0"/>
          </a:p>
        </p:txBody>
      </p:sp>
      <p:sp>
        <p:nvSpPr>
          <p:cNvPr id="63" name="Google Shape;63;p13"/>
          <p:cNvSpPr txBox="1">
            <a:spLocks noGrp="1"/>
          </p:cNvSpPr>
          <p:nvPr>
            <p:ph type="subTitle" idx="1"/>
          </p:nvPr>
        </p:nvSpPr>
        <p:spPr>
          <a:xfrm>
            <a:off x="311700" y="2367075"/>
            <a:ext cx="8520600" cy="1259700"/>
          </a:xfrm>
          <a:prstGeom prst="rect">
            <a:avLst/>
          </a:prstGeom>
        </p:spPr>
        <p:txBody>
          <a:bodyPr spcFirstLastPara="1" wrap="square" lIns="91425" tIns="91425" rIns="91425" bIns="91425" anchor="t" anchorCtr="0">
            <a:normAutofit/>
          </a:bodyPr>
          <a:lstStyle/>
          <a:p>
            <a:pPr marL="0" marR="0" algn="l">
              <a:spcBef>
                <a:spcPts val="0"/>
              </a:spcBef>
              <a:spcAft>
                <a:spcPts val="0"/>
              </a:spcAft>
            </a:pPr>
            <a:r>
              <a:rPr lang="en-US" sz="18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Group 21</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l">
              <a:spcBef>
                <a:spcPts val="0"/>
              </a:spcBef>
              <a:spcAft>
                <a:spcPts val="0"/>
              </a:spcAft>
            </a:pPr>
            <a:r>
              <a:rPr lang="en-US" sz="1800" b="1" dirty="0">
                <a:solidFill>
                  <a:srgbClr val="C00000"/>
                </a:solidFill>
                <a:effectLst/>
                <a:latin typeface="Times New Roman" panose="02020603050405020304" pitchFamily="18" charset="0"/>
                <a:ea typeface="Calibri" panose="020F0502020204030204" pitchFamily="34" charset="0"/>
                <a:cs typeface="Times New Roman" panose="02020603050405020304" pitchFamily="18" charset="0"/>
              </a:rPr>
              <a:t>Sriram </a:t>
            </a:r>
            <a:r>
              <a:rPr lang="en-US" sz="1800" b="1" dirty="0" err="1">
                <a:solidFill>
                  <a:srgbClr val="C00000"/>
                </a:solidFill>
                <a:effectLst/>
                <a:latin typeface="Times New Roman" panose="02020603050405020304" pitchFamily="18" charset="0"/>
                <a:ea typeface="Calibri" panose="020F0502020204030204" pitchFamily="34" charset="0"/>
                <a:cs typeface="Times New Roman" panose="02020603050405020304" pitchFamily="18" charset="0"/>
              </a:rPr>
              <a:t>Jagadeesan</a:t>
            </a:r>
            <a:endParaRPr lang="en-US" sz="1800" dirty="0">
              <a:solidFill>
                <a:srgbClr val="C00000"/>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gn="l">
              <a:spcBef>
                <a:spcPts val="0"/>
              </a:spcBef>
              <a:spcAft>
                <a:spcPts val="0"/>
              </a:spcAft>
            </a:pPr>
            <a:r>
              <a:rPr lang="en-US" sz="1800" b="1" dirty="0">
                <a:solidFill>
                  <a:srgbClr val="C00000"/>
                </a:solidFill>
                <a:effectLst/>
                <a:latin typeface="Times New Roman" panose="02020603050405020304" pitchFamily="18" charset="0"/>
                <a:ea typeface="Calibri" panose="020F0502020204030204" pitchFamily="34" charset="0"/>
                <a:cs typeface="Times New Roman" panose="02020603050405020304" pitchFamily="18" charset="0"/>
              </a:rPr>
              <a:t>Manish Yadav</a:t>
            </a:r>
            <a:endParaRPr lang="en-US" sz="1800" dirty="0">
              <a:solidFill>
                <a:srgbClr val="C00000"/>
              </a:solidFill>
              <a:effectLst/>
              <a:latin typeface="Calibri" panose="020F0502020204030204" pitchFamily="34" charset="0"/>
              <a:ea typeface="Calibri" panose="020F0502020204030204" pitchFamily="34" charset="0"/>
              <a:cs typeface="Times New Roman" panose="02020603050405020304" pitchFamily="18" charset="0"/>
            </a:endParaRPr>
          </a:p>
          <a:p>
            <a:pPr marL="0" lvl="0" indent="0" algn="ctr" rtl="0">
              <a:spcBef>
                <a:spcPts val="0"/>
              </a:spcBef>
              <a:spcAft>
                <a:spcPts val="0"/>
              </a:spcAft>
              <a:buNone/>
            </a:pP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18"/>
          <p:cNvSpPr txBox="1">
            <a:spLocks noGrp="1"/>
          </p:cNvSpPr>
          <p:nvPr>
            <p:ph type="title"/>
          </p:nvPr>
        </p:nvSpPr>
        <p:spPr>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GB" dirty="0"/>
              <a:t>Data source links</a:t>
            </a:r>
            <a:endParaRPr dirty="0"/>
          </a:p>
        </p:txBody>
      </p:sp>
      <p:sp>
        <p:nvSpPr>
          <p:cNvPr id="100" name="Google Shape;100;p18"/>
          <p:cNvSpPr txBox="1">
            <a:spLocks noGrp="1"/>
          </p:cNvSpPr>
          <p:nvPr>
            <p:ph type="body" idx="1"/>
          </p:nvPr>
        </p:nvSpPr>
        <p:spPr>
          <a:prstGeom prst="rect">
            <a:avLst/>
          </a:prstGeom>
        </p:spPr>
        <p:txBody>
          <a:bodyPr spcFirstLastPara="1" wrap="square" lIns="91425" tIns="91425" rIns="91425" bIns="91425" anchor="t" anchorCtr="0">
            <a:normAutofit/>
          </a:bodyPr>
          <a:lstStyle/>
          <a:p>
            <a:pPr marL="0" marR="0">
              <a:spcBef>
                <a:spcPts val="0"/>
              </a:spcBef>
              <a:spcAft>
                <a:spcPts val="0"/>
              </a:spcAft>
            </a:pPr>
            <a:r>
              <a:rPr lang="en-US" sz="1800" cap="none" dirty="0">
                <a:effectLst/>
                <a:latin typeface="Times New Roman" panose="02020603050405020304" pitchFamily="18" charset="0"/>
                <a:ea typeface="Times New Roman" panose="02020603050405020304" pitchFamily="18" charset="0"/>
              </a:rPr>
              <a:t>https://</a:t>
            </a:r>
            <a:r>
              <a:rPr lang="en-US" sz="1800" cap="none" dirty="0" err="1">
                <a:effectLst/>
                <a:latin typeface="Times New Roman" panose="02020603050405020304" pitchFamily="18" charset="0"/>
                <a:ea typeface="Times New Roman" panose="02020603050405020304" pitchFamily="18" charset="0"/>
              </a:rPr>
              <a:t>www.kaggle.com</a:t>
            </a:r>
            <a:r>
              <a:rPr lang="en-US" sz="1800" cap="none" dirty="0">
                <a:effectLst/>
                <a:latin typeface="Times New Roman" panose="02020603050405020304" pitchFamily="18" charset="0"/>
                <a:ea typeface="Times New Roman" panose="02020603050405020304" pitchFamily="18" charset="0"/>
              </a:rPr>
              <a:t>/niharika41298/</a:t>
            </a:r>
            <a:r>
              <a:rPr lang="en-US" sz="1800" cap="none" dirty="0" err="1">
                <a:effectLst/>
                <a:latin typeface="Times New Roman" panose="02020603050405020304" pitchFamily="18" charset="0"/>
                <a:ea typeface="Times New Roman" panose="02020603050405020304" pitchFamily="18" charset="0"/>
              </a:rPr>
              <a:t>netflix</a:t>
            </a:r>
            <a:r>
              <a:rPr lang="en-US" sz="1800" cap="none" dirty="0">
                <a:effectLst/>
                <a:latin typeface="Times New Roman" panose="02020603050405020304" pitchFamily="18" charset="0"/>
                <a:ea typeface="Times New Roman" panose="02020603050405020304" pitchFamily="18" charset="0"/>
              </a:rPr>
              <a:t>-visualizations-recommendation-</a:t>
            </a:r>
            <a:r>
              <a:rPr lang="en-US" sz="1800" cap="none" dirty="0" err="1">
                <a:effectLst/>
                <a:latin typeface="Times New Roman" panose="02020603050405020304" pitchFamily="18" charset="0"/>
                <a:ea typeface="Times New Roman" panose="02020603050405020304" pitchFamily="18" charset="0"/>
              </a:rPr>
              <a:t>eda</a:t>
            </a:r>
            <a:r>
              <a:rPr lang="en-US" sz="1800" cap="none" dirty="0">
                <a:effectLst/>
                <a:latin typeface="Times New Roman" panose="02020603050405020304" pitchFamily="18" charset="0"/>
                <a:ea typeface="Times New Roman" panose="02020603050405020304" pitchFamily="18" charset="0"/>
              </a:rPr>
              <a:t> </a:t>
            </a:r>
          </a:p>
          <a:p>
            <a:pPr marL="0" marR="0" algn="just">
              <a:spcBef>
                <a:spcPts val="0"/>
              </a:spcBef>
              <a:spcAft>
                <a:spcPts val="0"/>
              </a:spcAft>
            </a:pPr>
            <a:r>
              <a:rPr lang="en-US" sz="1800" u="sng" cap="none" dirty="0">
                <a:effectLst/>
                <a:latin typeface="Times New Roman" panose="02020603050405020304" pitchFamily="18" charset="0"/>
                <a:ea typeface="Times New Roman" panose="02020603050405020304" pitchFamily="18" charset="0"/>
                <a:hlinkClick r:id="rId3">
                  <a:extLst>
                    <a:ext uri="{A12FA001-AC4F-418D-AE19-62706E023703}">
                      <ahyp:hlinkClr xmlns:ahyp="http://schemas.microsoft.com/office/drawing/2018/hyperlinkcolor" val="tx"/>
                    </a:ext>
                  </a:extLst>
                </a:hlinkClick>
              </a:rPr>
              <a:t>https://www.kaggle.com/datasets/shivamb/netflix-shows</a:t>
            </a:r>
            <a:endParaRPr lang="en-US" sz="1800" cap="none" dirty="0">
              <a:effectLst/>
              <a:latin typeface="Times New Roman" panose="02020603050405020304" pitchFamily="18" charset="0"/>
              <a:ea typeface="Times New Roman" panose="02020603050405020304" pitchFamily="18" charset="0"/>
            </a:endParaRPr>
          </a:p>
          <a:p>
            <a:pPr marL="0" marR="0" algn="just">
              <a:spcBef>
                <a:spcPts val="0"/>
              </a:spcBef>
              <a:spcAft>
                <a:spcPts val="0"/>
              </a:spcAft>
            </a:pPr>
            <a:r>
              <a:rPr lang="en-US" sz="1800" u="sng" cap="none" dirty="0">
                <a:effectLst/>
                <a:latin typeface="Times New Roman" panose="02020603050405020304" pitchFamily="18" charset="0"/>
                <a:ea typeface="Times New Roman" panose="02020603050405020304" pitchFamily="18" charset="0"/>
                <a:hlinkClick r:id="rId4">
                  <a:extLst>
                    <a:ext uri="{A12FA001-AC4F-418D-AE19-62706E023703}">
                      <ahyp:hlinkClr xmlns:ahyp="http://schemas.microsoft.com/office/drawing/2018/hyperlinkcolor" val="tx"/>
                    </a:ext>
                  </a:extLst>
                </a:hlinkClick>
              </a:rPr>
              <a:t>https://www.comparitech.com/blog/vpn-privacy/countries-netflix-cost/</a:t>
            </a:r>
            <a:endParaRPr lang="en-US" sz="1800" cap="none" dirty="0">
              <a:effectLst/>
              <a:latin typeface="Times New Roman" panose="02020603050405020304" pitchFamily="18" charset="0"/>
              <a:ea typeface="Times New Roman" panose="02020603050405020304" pitchFamily="18"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Google Shape;68;p14"/>
          <p:cNvSpPr txBox="1">
            <a:spLocks noGrp="1"/>
          </p:cNvSpPr>
          <p:nvPr>
            <p:ph type="title"/>
          </p:nvPr>
        </p:nvSpPr>
        <p:spPr>
          <a:xfrm>
            <a:off x="311700" y="223700"/>
            <a:ext cx="8520600" cy="572700"/>
          </a:xfrm>
          <a:prstGeom prst="rect">
            <a:avLst/>
          </a:prstGeom>
        </p:spPr>
        <p:txBody>
          <a:bodyPr spcFirstLastPara="1" wrap="square" lIns="91425" tIns="91425" rIns="91425" bIns="91425" anchor="b" anchorCtr="0">
            <a:normAutofit fontScale="90000"/>
          </a:bodyPr>
          <a:lstStyle/>
          <a:p>
            <a:pPr marL="0" lvl="0" indent="0" algn="l" rtl="0">
              <a:spcBef>
                <a:spcPts val="0"/>
              </a:spcBef>
              <a:spcAft>
                <a:spcPts val="0"/>
              </a:spcAft>
              <a:buNone/>
            </a:pPr>
            <a:r>
              <a:rPr lang="en-GB" b="1" dirty="0"/>
              <a:t>What</a:t>
            </a:r>
            <a:endParaRPr b="1" dirty="0"/>
          </a:p>
        </p:txBody>
      </p:sp>
      <p:sp>
        <p:nvSpPr>
          <p:cNvPr id="69" name="Google Shape;69;p14"/>
          <p:cNvSpPr txBox="1">
            <a:spLocks noGrp="1"/>
          </p:cNvSpPr>
          <p:nvPr>
            <p:ph type="body" idx="1"/>
          </p:nvPr>
        </p:nvSpPr>
        <p:spPr>
          <a:xfrm>
            <a:off x="311700" y="763566"/>
            <a:ext cx="8371124" cy="738900"/>
          </a:xfrm>
          <a:prstGeom prst="rect">
            <a:avLst/>
          </a:prstGeom>
        </p:spPr>
        <p:txBody>
          <a:bodyPr spcFirstLastPara="1" wrap="square" lIns="91425" tIns="91425" rIns="91425" bIns="91425" anchor="t" anchorCtr="0">
            <a:noAutofit/>
          </a:bodyPr>
          <a:lstStyle/>
          <a:p>
            <a:pPr marL="0" indent="0">
              <a:buNone/>
            </a:pPr>
            <a:r>
              <a:rPr lang="en-US" sz="1600" b="1" cap="none" spc="30" dirty="0">
                <a:solidFill>
                  <a:srgbClr val="020202"/>
                </a:solidFill>
                <a:effectLst/>
                <a:latin typeface="Times New Roman" panose="02020603050405020304" pitchFamily="18" charset="0"/>
                <a:ea typeface="Calibri" panose="020F0502020204030204" pitchFamily="34" charset="0"/>
                <a:cs typeface="Times New Roman" panose="02020603050405020304" pitchFamily="18" charset="0"/>
              </a:rPr>
              <a:t>Analyze the content released by </a:t>
            </a:r>
            <a:r>
              <a:rPr lang="en-US" sz="1600" b="1" cap="none" spc="30" dirty="0">
                <a:solidFill>
                  <a:srgbClr val="020202"/>
                </a:solidFill>
                <a:latin typeface="Times New Roman" panose="02020603050405020304" pitchFamily="18" charset="0"/>
                <a:ea typeface="Calibri" panose="020F0502020204030204" pitchFamily="34" charset="0"/>
                <a:cs typeface="Times New Roman" panose="02020603050405020304" pitchFamily="18" charset="0"/>
              </a:rPr>
              <a:t>N</a:t>
            </a:r>
            <a:r>
              <a:rPr lang="en-US" sz="1600" b="1" cap="none" spc="30" dirty="0">
                <a:solidFill>
                  <a:srgbClr val="020202"/>
                </a:solidFill>
                <a:effectLst/>
                <a:latin typeface="Times New Roman" panose="02020603050405020304" pitchFamily="18" charset="0"/>
                <a:ea typeface="Calibri" panose="020F0502020204030204" pitchFamily="34" charset="0"/>
                <a:cs typeface="Times New Roman" panose="02020603050405020304" pitchFamily="18" charset="0"/>
              </a:rPr>
              <a:t>etflix and gain some insights into how the OTT platform is using the viewers content consumption (over a period) and changing business strategies of the company based on it. </a:t>
            </a:r>
            <a:endParaRPr lang="en-US" sz="1600" b="1" cap="none" dirty="0">
              <a:solidFill>
                <a:schemeClr val="dk1"/>
              </a:solidFill>
              <a:latin typeface="Times New Roman" panose="02020603050405020304" pitchFamily="18" charset="0"/>
              <a:ea typeface="Open Sans"/>
              <a:cs typeface="Times New Roman" panose="02020603050405020304" pitchFamily="18" charset="0"/>
              <a:sym typeface="Open Sans"/>
            </a:endParaRPr>
          </a:p>
        </p:txBody>
      </p:sp>
      <p:sp>
        <p:nvSpPr>
          <p:cNvPr id="71" name="Google Shape;71;p14"/>
          <p:cNvSpPr txBox="1"/>
          <p:nvPr/>
        </p:nvSpPr>
        <p:spPr>
          <a:xfrm>
            <a:off x="311789" y="1588607"/>
            <a:ext cx="8520600" cy="73863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600" dirty="0">
                <a:solidFill>
                  <a:srgbClr val="C00000"/>
                </a:solidFill>
                <a:latin typeface="+mj-lt"/>
                <a:ea typeface="Open Sans"/>
                <a:cs typeface="Open Sans"/>
                <a:sym typeface="Open Sans"/>
              </a:rPr>
              <a:t>WHY</a:t>
            </a:r>
            <a:endParaRPr sz="3600" dirty="0">
              <a:solidFill>
                <a:srgbClr val="C00000"/>
              </a:solidFill>
              <a:latin typeface="+mj-lt"/>
              <a:ea typeface="Open Sans"/>
              <a:cs typeface="Open Sans"/>
              <a:sym typeface="Open Sans"/>
            </a:endParaRPr>
          </a:p>
        </p:txBody>
      </p:sp>
      <p:sp>
        <p:nvSpPr>
          <p:cNvPr id="72" name="Google Shape;72;p14"/>
          <p:cNvSpPr txBox="1"/>
          <p:nvPr/>
        </p:nvSpPr>
        <p:spPr>
          <a:xfrm>
            <a:off x="311700" y="2894838"/>
            <a:ext cx="8520600" cy="754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3600" b="1" dirty="0">
                <a:solidFill>
                  <a:srgbClr val="C00000"/>
                </a:solidFill>
                <a:latin typeface="+mj-lt"/>
                <a:ea typeface="Economica"/>
                <a:cs typeface="Economica"/>
                <a:sym typeface="Economica"/>
              </a:rPr>
              <a:t>How</a:t>
            </a:r>
            <a:endParaRPr sz="3600" b="1" dirty="0">
              <a:solidFill>
                <a:srgbClr val="C00000"/>
              </a:solidFill>
              <a:latin typeface="+mj-lt"/>
              <a:ea typeface="Economica"/>
              <a:cs typeface="Economica"/>
              <a:sym typeface="Economica"/>
            </a:endParaRPr>
          </a:p>
        </p:txBody>
      </p:sp>
      <p:sp>
        <p:nvSpPr>
          <p:cNvPr id="73" name="Google Shape;73;p14"/>
          <p:cNvSpPr txBox="1"/>
          <p:nvPr/>
        </p:nvSpPr>
        <p:spPr>
          <a:xfrm>
            <a:off x="342750" y="3398970"/>
            <a:ext cx="8458500" cy="92329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600" b="1" dirty="0">
                <a:solidFill>
                  <a:schemeClr val="dk1"/>
                </a:solidFill>
                <a:latin typeface="Times New Roman" panose="02020603050405020304" pitchFamily="18" charset="0"/>
                <a:ea typeface="Open Sans"/>
                <a:cs typeface="Times New Roman" panose="02020603050405020304" pitchFamily="18" charset="0"/>
                <a:sym typeface="Open Sans"/>
              </a:rPr>
              <a:t>Using the D3.js package, </a:t>
            </a:r>
            <a:r>
              <a:rPr lang="en-GB" sz="1600" b="1" dirty="0" err="1">
                <a:solidFill>
                  <a:schemeClr val="dk1"/>
                </a:solidFill>
                <a:latin typeface="Times New Roman" panose="02020603050405020304" pitchFamily="18" charset="0"/>
                <a:ea typeface="Open Sans"/>
                <a:cs typeface="Times New Roman" panose="02020603050405020304" pitchFamily="18" charset="0"/>
                <a:sym typeface="Open Sans"/>
              </a:rPr>
              <a:t>Echarts</a:t>
            </a:r>
            <a:r>
              <a:rPr lang="en-GB" sz="1600" b="1" dirty="0">
                <a:solidFill>
                  <a:schemeClr val="dk1"/>
                </a:solidFill>
                <a:latin typeface="Times New Roman" panose="02020603050405020304" pitchFamily="18" charset="0"/>
                <a:ea typeface="Open Sans"/>
                <a:cs typeface="Times New Roman" panose="02020603050405020304" pitchFamily="18" charset="0"/>
                <a:sym typeface="Open Sans"/>
              </a:rPr>
              <a:t> and CSS we will be creating an interactive dashboard </a:t>
            </a:r>
            <a:r>
              <a:rPr lang="en-US" sz="16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GB" sz="1600" b="1" dirty="0">
                <a:solidFill>
                  <a:schemeClr val="dk1"/>
                </a:solidFill>
                <a:latin typeface="Times New Roman" panose="02020603050405020304" pitchFamily="18" charset="0"/>
                <a:ea typeface="Open Sans"/>
                <a:cs typeface="Times New Roman" panose="02020603050405020304" pitchFamily="18" charset="0"/>
                <a:sym typeface="Open Sans"/>
              </a:rPr>
              <a:t>using Line, Geospatial, and other charts.</a:t>
            </a:r>
            <a:endParaRPr sz="1600" b="1" dirty="0">
              <a:solidFill>
                <a:schemeClr val="dk1"/>
              </a:solidFill>
              <a:latin typeface="Times New Roman" panose="02020603050405020304" pitchFamily="18" charset="0"/>
              <a:ea typeface="Open Sans"/>
              <a:cs typeface="Times New Roman" panose="02020603050405020304" pitchFamily="18" charset="0"/>
              <a:sym typeface="Open Sans"/>
            </a:endParaRPr>
          </a:p>
          <a:p>
            <a:pPr marL="0" lvl="0" indent="0" algn="l" rtl="0">
              <a:spcBef>
                <a:spcPts val="0"/>
              </a:spcBef>
              <a:spcAft>
                <a:spcPts val="0"/>
              </a:spcAft>
              <a:buNone/>
            </a:pPr>
            <a:endParaRPr sz="1600" b="1" dirty="0">
              <a:solidFill>
                <a:schemeClr val="dk1"/>
              </a:solidFill>
              <a:latin typeface="Times New Roman" panose="02020603050405020304" pitchFamily="18" charset="0"/>
              <a:ea typeface="Open Sans"/>
              <a:cs typeface="Times New Roman" panose="02020603050405020304" pitchFamily="18" charset="0"/>
              <a:sym typeface="Open Sans"/>
            </a:endParaRPr>
          </a:p>
        </p:txBody>
      </p:sp>
      <p:sp>
        <p:nvSpPr>
          <p:cNvPr id="3" name="TextBox 2">
            <a:extLst>
              <a:ext uri="{FF2B5EF4-FFF2-40B4-BE49-F238E27FC236}">
                <a16:creationId xmlns:a16="http://schemas.microsoft.com/office/drawing/2014/main" id="{ABC1EE1E-74A0-3931-DCC5-DD11E4CC8D7D}"/>
              </a:ext>
            </a:extLst>
          </p:cNvPr>
          <p:cNvSpPr txBox="1"/>
          <p:nvPr/>
        </p:nvSpPr>
        <p:spPr>
          <a:xfrm>
            <a:off x="342750" y="2221607"/>
            <a:ext cx="8165989" cy="830997"/>
          </a:xfrm>
          <a:prstGeom prst="rect">
            <a:avLst/>
          </a:prstGeom>
          <a:noFill/>
        </p:spPr>
        <p:txBody>
          <a:bodyPr wrap="square">
            <a:spAutoFit/>
          </a:bodyPr>
          <a:lstStyle/>
          <a:p>
            <a:pPr marL="0" indent="0">
              <a:buNone/>
            </a:pPr>
            <a:r>
              <a:rPr lang="en-US" sz="1600" b="1" dirty="0">
                <a:latin typeface="Times New Roman" panose="02020603050405020304" pitchFamily="18" charset="0"/>
                <a:ea typeface="Times New Roman" panose="02020603050405020304" pitchFamily="18" charset="0"/>
                <a:cs typeface="Times New Roman" panose="02020603050405020304" pitchFamily="18" charset="0"/>
              </a:rPr>
              <a:t>To s</a:t>
            </a:r>
            <a:r>
              <a:rPr lang="en-US" sz="1600" b="1" dirty="0">
                <a:effectLst/>
                <a:latin typeface="Times New Roman" panose="02020603050405020304" pitchFamily="18" charset="0"/>
                <a:ea typeface="Times New Roman" panose="02020603050405020304" pitchFamily="18" charset="0"/>
                <a:cs typeface="Times New Roman" panose="02020603050405020304" pitchFamily="18" charset="0"/>
              </a:rPr>
              <a:t>howcase different insightful visualizations</a:t>
            </a:r>
            <a:r>
              <a:rPr lang="en-US" sz="1600" b="1" dirty="0">
                <a:latin typeface="Times New Roman" panose="02020603050405020304" pitchFamily="18" charset="0"/>
                <a:ea typeface="Times New Roman" panose="02020603050405020304" pitchFamily="18" charset="0"/>
                <a:cs typeface="Times New Roman" panose="02020603050405020304" pitchFamily="18" charset="0"/>
              </a:rPr>
              <a:t> with user friendly and easy navigation to</a:t>
            </a:r>
            <a:r>
              <a:rPr lang="en-US" sz="1600" b="1" dirty="0">
                <a:effectLst/>
                <a:latin typeface="Times New Roman" panose="02020603050405020304" pitchFamily="18" charset="0"/>
                <a:ea typeface="Calibri" panose="020F0502020204030204" pitchFamily="34" charset="0"/>
              </a:rPr>
              <a:t> understand the impact of </a:t>
            </a:r>
            <a:r>
              <a:rPr lang="en-US" sz="1600" b="1" dirty="0">
                <a:latin typeface="Times New Roman" panose="02020603050405020304" pitchFamily="18" charset="0"/>
                <a:ea typeface="Calibri" panose="020F0502020204030204" pitchFamily="34" charset="0"/>
              </a:rPr>
              <a:t>N</a:t>
            </a:r>
            <a:r>
              <a:rPr lang="en-US" sz="1600" b="1" dirty="0">
                <a:effectLst/>
                <a:latin typeface="Times New Roman" panose="02020603050405020304" pitchFamily="18" charset="0"/>
                <a:ea typeface="Calibri" panose="020F0502020204030204" pitchFamily="34" charset="0"/>
              </a:rPr>
              <a:t>etflix platform and how they are gaining by learning the viewers choice and view history.</a:t>
            </a:r>
            <a:endParaRPr lang="en-US" sz="1600" b="1" dirty="0">
              <a:highlight>
                <a:schemeClr val="lt1"/>
              </a:highlight>
              <a:latin typeface="Times New Roman" panose="02020603050405020304" pitchFamily="18" charset="0"/>
              <a:cs typeface="Times New Roman" panose="02020603050405020304" pitchFamily="18"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5"/>
          <p:cNvSpPr txBox="1">
            <a:spLocks noGrp="1"/>
          </p:cNvSpPr>
          <p:nvPr>
            <p:ph type="title"/>
          </p:nvPr>
        </p:nvSpPr>
        <p:spPr>
          <a:xfrm>
            <a:off x="311700" y="244755"/>
            <a:ext cx="3456736" cy="544892"/>
          </a:xfrm>
          <a:prstGeom prst="rect">
            <a:avLst/>
          </a:prstGeom>
        </p:spPr>
        <p:txBody>
          <a:bodyPr spcFirstLastPara="1" wrap="square" lIns="91425" tIns="91425" rIns="91425" bIns="91425" anchor="b" anchorCtr="0">
            <a:normAutofit fontScale="90000"/>
          </a:bodyPr>
          <a:lstStyle/>
          <a:p>
            <a:pPr marL="0" lvl="0" indent="0" algn="l" rtl="0">
              <a:spcBef>
                <a:spcPts val="0"/>
              </a:spcBef>
              <a:spcAft>
                <a:spcPts val="0"/>
              </a:spcAft>
              <a:buNone/>
            </a:pPr>
            <a:r>
              <a:rPr lang="en-GB" sz="2800" b="1" dirty="0"/>
              <a:t>Project steps:</a:t>
            </a:r>
            <a:endParaRPr sz="2800" b="1" dirty="0"/>
          </a:p>
        </p:txBody>
      </p:sp>
      <p:graphicFrame>
        <p:nvGraphicFramePr>
          <p:cNvPr id="83" name="Google Shape;79;p15">
            <a:extLst>
              <a:ext uri="{FF2B5EF4-FFF2-40B4-BE49-F238E27FC236}">
                <a16:creationId xmlns:a16="http://schemas.microsoft.com/office/drawing/2014/main" id="{74B0944B-FC8B-BE2F-C5B8-71E045891C6E}"/>
              </a:ext>
            </a:extLst>
          </p:cNvPr>
          <p:cNvGraphicFramePr/>
          <p:nvPr>
            <p:extLst>
              <p:ext uri="{D42A27DB-BD31-4B8C-83A1-F6EECF244321}">
                <p14:modId xmlns:p14="http://schemas.microsoft.com/office/powerpoint/2010/main" val="1607972028"/>
              </p:ext>
            </p:extLst>
          </p:nvPr>
        </p:nvGraphicFramePr>
        <p:xfrm>
          <a:off x="0" y="1545188"/>
          <a:ext cx="8520600" cy="15497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duotone>
              <a:schemeClr val="bg1">
                <a:shade val="48000"/>
                <a:satMod val="110000"/>
                <a:lumMod val="40000"/>
              </a:schemeClr>
              <a:schemeClr val="bg1">
                <a:tint val="90000"/>
                <a:lumMod val="106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C2FAC-B181-849F-40A5-C3225AEA9F63}"/>
              </a:ext>
            </a:extLst>
          </p:cNvPr>
          <p:cNvSpPr>
            <a:spLocks noGrp="1"/>
          </p:cNvSpPr>
          <p:nvPr>
            <p:ph type="title"/>
          </p:nvPr>
        </p:nvSpPr>
        <p:spPr>
          <a:xfrm>
            <a:off x="5761358" y="424138"/>
            <a:ext cx="2797605" cy="863973"/>
          </a:xfrm>
        </p:spPr>
        <p:txBody>
          <a:bodyPr vert="horz" lIns="91440" tIns="45720" rIns="91440" bIns="45720" rtlCol="0" anchor="ctr">
            <a:normAutofit/>
          </a:bodyPr>
          <a:lstStyle/>
          <a:p>
            <a:pPr defTabSz="914400">
              <a:spcBef>
                <a:spcPct val="0"/>
              </a:spcBef>
            </a:pPr>
            <a:r>
              <a:rPr lang="en-US" sz="2800" dirty="0"/>
              <a:t>Main dashboard</a:t>
            </a:r>
          </a:p>
        </p:txBody>
      </p:sp>
      <p:sp>
        <p:nvSpPr>
          <p:cNvPr id="3" name="Text Placeholder 2">
            <a:extLst>
              <a:ext uri="{FF2B5EF4-FFF2-40B4-BE49-F238E27FC236}">
                <a16:creationId xmlns:a16="http://schemas.microsoft.com/office/drawing/2014/main" id="{398C5092-DE5D-E08F-9A0A-2202BBEB5750}"/>
              </a:ext>
            </a:extLst>
          </p:cNvPr>
          <p:cNvSpPr>
            <a:spLocks noGrp="1"/>
          </p:cNvSpPr>
          <p:nvPr>
            <p:ph type="body" idx="1"/>
          </p:nvPr>
        </p:nvSpPr>
        <p:spPr>
          <a:xfrm>
            <a:off x="5475518" y="1288111"/>
            <a:ext cx="3369286" cy="2569392"/>
          </a:xfrm>
        </p:spPr>
        <p:txBody>
          <a:bodyPr vert="horz" lIns="91440" tIns="45720" rIns="91440" bIns="45720" rtlCol="0" anchor="t">
            <a:normAutofit/>
          </a:bodyPr>
          <a:lstStyle/>
          <a:p>
            <a:pPr marL="228600" indent="0" defTabSz="914400">
              <a:lnSpc>
                <a:spcPct val="110000"/>
              </a:lnSpc>
              <a:spcAft>
                <a:spcPts val="600"/>
              </a:spcAft>
              <a:buSzPct val="160000"/>
              <a:buNone/>
            </a:pPr>
            <a:r>
              <a:rPr lang="en-US" sz="1400" dirty="0"/>
              <a:t>We have created the main dashboard with Four graph options and added  clickable options to it for easy navigation.</a:t>
            </a:r>
          </a:p>
        </p:txBody>
      </p:sp>
      <p:pic>
        <p:nvPicPr>
          <p:cNvPr id="6" name="Picture 5" descr="A collection of video games&#10;&#10;Description automatically generated with low confidence">
            <a:extLst>
              <a:ext uri="{FF2B5EF4-FFF2-40B4-BE49-F238E27FC236}">
                <a16:creationId xmlns:a16="http://schemas.microsoft.com/office/drawing/2014/main" id="{F32BF3BF-D134-9BCE-2710-3AF88A68B35E}"/>
              </a:ext>
            </a:extLst>
          </p:cNvPr>
          <p:cNvPicPr>
            <a:picLocks noChangeAspect="1"/>
          </p:cNvPicPr>
          <p:nvPr/>
        </p:nvPicPr>
        <p:blipFill>
          <a:blip r:embed="rId3"/>
          <a:stretch>
            <a:fillRect/>
          </a:stretch>
        </p:blipFill>
        <p:spPr>
          <a:xfrm>
            <a:off x="375180" y="424138"/>
            <a:ext cx="5246018" cy="3339787"/>
          </a:xfrm>
          <a:prstGeom prst="rect">
            <a:avLst/>
          </a:prstGeom>
        </p:spPr>
      </p:pic>
    </p:spTree>
    <p:extLst>
      <p:ext uri="{BB962C8B-B14F-4D97-AF65-F5344CB8AC3E}">
        <p14:creationId xmlns:p14="http://schemas.microsoft.com/office/powerpoint/2010/main" val="37626154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duotone>
              <a:schemeClr val="bg1">
                <a:shade val="48000"/>
                <a:satMod val="110000"/>
                <a:lumMod val="40000"/>
              </a:schemeClr>
              <a:schemeClr val="bg1">
                <a:tint val="90000"/>
                <a:lumMod val="106000"/>
              </a:schemeClr>
            </a:duotone>
          </a:blip>
          <a:stretch/>
        </a:blipFill>
        <a:effectLst/>
      </p:bgPr>
    </p:bg>
    <p:spTree>
      <p:nvGrpSpPr>
        <p:cNvPr id="1" name="Shape 91"/>
        <p:cNvGrpSpPr/>
        <p:nvPr/>
      </p:nvGrpSpPr>
      <p:grpSpPr>
        <a:xfrm>
          <a:off x="0" y="0"/>
          <a:ext cx="0" cy="0"/>
          <a:chOff x="0" y="0"/>
          <a:chExt cx="0" cy="0"/>
        </a:xfrm>
      </p:grpSpPr>
      <p:pic>
        <p:nvPicPr>
          <p:cNvPr id="98" name="Picture 97">
            <a:extLst>
              <a:ext uri="{FF2B5EF4-FFF2-40B4-BE49-F238E27FC236}">
                <a16:creationId xmlns:a16="http://schemas.microsoft.com/office/drawing/2014/main" id="{82679E24-B442-48DA-91F5-D20C35276B4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grpSp>
        <p:nvGrpSpPr>
          <p:cNvPr id="100" name="Group 99">
            <a:extLst>
              <a:ext uri="{FF2B5EF4-FFF2-40B4-BE49-F238E27FC236}">
                <a16:creationId xmlns:a16="http://schemas.microsoft.com/office/drawing/2014/main" id="{47FFD68E-AD03-4180-8BBB-B3E7DE0D1C2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9047" y="0"/>
            <a:ext cx="9004011" cy="4983060"/>
            <a:chOff x="-25397" y="0"/>
            <a:chExt cx="12005350" cy="6644081"/>
          </a:xfrm>
        </p:grpSpPr>
        <p:sp useBgFill="1">
          <p:nvSpPr>
            <p:cNvPr id="95" name="Rectangle 100">
              <a:extLst>
                <a:ext uri="{FF2B5EF4-FFF2-40B4-BE49-F238E27FC236}">
                  <a16:creationId xmlns:a16="http://schemas.microsoft.com/office/drawing/2014/main" id="{B36C81B8-0929-4B46-BCB0-00954C0E7D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0"/>
              <a:ext cx="11979952" cy="6644081"/>
            </a:xfrm>
            <a:prstGeom prst="rect">
              <a:avLst/>
            </a:prstGeom>
            <a:ln>
              <a:noFill/>
            </a:ln>
            <a:effectLst>
              <a:outerShdw blurRad="98425" dist="76200" dir="4380000" algn="tl" rotWithShape="0">
                <a:srgbClr val="000000">
                  <a:alpha val="68000"/>
                </a:srgbClr>
              </a:outerShdw>
            </a:effectLst>
          </p:spPr>
          <p:style>
            <a:lnRef idx="1">
              <a:schemeClr val="accent1"/>
            </a:lnRef>
            <a:fillRef idx="3">
              <a:schemeClr val="accent1"/>
            </a:fillRef>
            <a:effectRef idx="2">
              <a:schemeClr val="accent1"/>
            </a:effectRef>
            <a:fontRef idx="minor">
              <a:schemeClr val="lt1"/>
            </a:fontRef>
          </p:style>
        </p:sp>
        <p:sp>
          <p:nvSpPr>
            <p:cNvPr id="96" name="Freeform 11">
              <a:extLst>
                <a:ext uri="{FF2B5EF4-FFF2-40B4-BE49-F238E27FC236}">
                  <a16:creationId xmlns:a16="http://schemas.microsoft.com/office/drawing/2014/main" id="{A771D040-DA75-4CDB-859B-07D4C80944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397" y="0"/>
              <a:ext cx="11773291" cy="6419514"/>
            </a:xfrm>
            <a:custGeom>
              <a:avLst/>
              <a:gdLst/>
              <a:ahLst/>
              <a:cxnLst/>
              <a:rect l="l" t="t" r="r" b="b"/>
              <a:pathLst>
                <a:path w="11773291" h="6419514">
                  <a:moveTo>
                    <a:pt x="11750059" y="0"/>
                  </a:moveTo>
                  <a:lnTo>
                    <a:pt x="11773291" y="6419514"/>
                  </a:lnTo>
                  <a:lnTo>
                    <a:pt x="0" y="6411047"/>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97" name="Rectangle 102">
              <a:extLst>
                <a:ext uri="{FF2B5EF4-FFF2-40B4-BE49-F238E27FC236}">
                  <a16:creationId xmlns:a16="http://schemas.microsoft.com/office/drawing/2014/main" id="{4C97C64C-CFCE-45F6-B8D4-4B46AB8980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5600215"/>
              <a:ext cx="11706512" cy="780581"/>
            </a:xfrm>
            <a:prstGeom prst="rect">
              <a:avLst/>
            </a:pr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grpSp>
      <p:pic>
        <p:nvPicPr>
          <p:cNvPr id="105" name="Picture 104">
            <a:extLst>
              <a:ext uri="{FF2B5EF4-FFF2-40B4-BE49-F238E27FC236}">
                <a16:creationId xmlns:a16="http://schemas.microsoft.com/office/drawing/2014/main" id="{91AB8A88-A60F-421C-9564-D5A7639EA58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useBgFill="1">
        <p:nvSpPr>
          <p:cNvPr id="107" name="Rectangle 106">
            <a:extLst>
              <a:ext uri="{FF2B5EF4-FFF2-40B4-BE49-F238E27FC236}">
                <a16:creationId xmlns:a16="http://schemas.microsoft.com/office/drawing/2014/main" id="{832D3A04-3120-4CF3-8F9E-6DCF218BAC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984964" cy="4983060"/>
          </a:xfrm>
          <a:prstGeom prst="rect">
            <a:avLst/>
          </a:prstGeom>
          <a:ln>
            <a:noFill/>
          </a:ln>
          <a:effectLst>
            <a:outerShdw blurRad="98425" dist="76200" dir="4380000" algn="tl" rotWithShape="0">
              <a:srgbClr val="000000">
                <a:alpha val="68000"/>
              </a:srgbClr>
            </a:outerShdw>
          </a:effectLst>
        </p:spPr>
        <p:style>
          <a:lnRef idx="1">
            <a:schemeClr val="accent1"/>
          </a:lnRef>
          <a:fillRef idx="3">
            <a:schemeClr val="accent1"/>
          </a:fillRef>
          <a:effectRef idx="2">
            <a:schemeClr val="accent1"/>
          </a:effectRef>
          <a:fontRef idx="minor">
            <a:schemeClr val="lt1"/>
          </a:fontRef>
        </p:style>
      </p:sp>
      <p:pic>
        <p:nvPicPr>
          <p:cNvPr id="4" name="Picture 3" descr="Map&#10;&#10;Description automatically generated">
            <a:extLst>
              <a:ext uri="{FF2B5EF4-FFF2-40B4-BE49-F238E27FC236}">
                <a16:creationId xmlns:a16="http://schemas.microsoft.com/office/drawing/2014/main" id="{FAD81565-709B-97E8-0129-D93874AABDF8}"/>
              </a:ext>
            </a:extLst>
          </p:cNvPr>
          <p:cNvPicPr>
            <a:picLocks noChangeAspect="1"/>
          </p:cNvPicPr>
          <p:nvPr/>
        </p:nvPicPr>
        <p:blipFill>
          <a:blip r:embed="rId5"/>
          <a:stretch>
            <a:fillRect/>
          </a:stretch>
        </p:blipFill>
        <p:spPr>
          <a:xfrm>
            <a:off x="4921841" y="1328473"/>
            <a:ext cx="3508054" cy="2139913"/>
          </a:xfrm>
          <a:prstGeom prst="rect">
            <a:avLst/>
          </a:prstGeom>
          <a:ln>
            <a:noFill/>
          </a:ln>
        </p:spPr>
      </p:pic>
      <p:sp>
        <p:nvSpPr>
          <p:cNvPr id="109" name="Freeform 9">
            <a:extLst>
              <a:ext uri="{FF2B5EF4-FFF2-40B4-BE49-F238E27FC236}">
                <a16:creationId xmlns:a16="http://schemas.microsoft.com/office/drawing/2014/main" id="{98D68143-E11F-49D9-A842-E52CB43645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47" y="0"/>
            <a:ext cx="8829967" cy="4814635"/>
          </a:xfrm>
          <a:custGeom>
            <a:avLst/>
            <a:gdLst/>
            <a:ahLst/>
            <a:cxnLst/>
            <a:rect l="l" t="t" r="r" b="b"/>
            <a:pathLst>
              <a:path w="11773291" h="6419514">
                <a:moveTo>
                  <a:pt x="11750059" y="0"/>
                </a:moveTo>
                <a:lnTo>
                  <a:pt x="11773291" y="6419514"/>
                </a:lnTo>
                <a:lnTo>
                  <a:pt x="0" y="6411047"/>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111" name="Rectangle 110">
            <a:extLst>
              <a:ext uri="{FF2B5EF4-FFF2-40B4-BE49-F238E27FC236}">
                <a16:creationId xmlns:a16="http://schemas.microsoft.com/office/drawing/2014/main" id="{70D81F57-CC57-46AD-86A2-54F697BD59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4570809" cy="4785597"/>
          </a:xfrm>
          <a:prstGeom prst="rect">
            <a:avLst/>
          </a:prstGeom>
          <a:gradFill flip="none" rotWithShape="1">
            <a:gsLst>
              <a:gs pos="34000">
                <a:schemeClr val="accent1"/>
              </a:gs>
              <a:gs pos="100000">
                <a:schemeClr val="accent1">
                  <a:lumMod val="60000"/>
                </a:schemeClr>
              </a:gs>
            </a:gsLst>
            <a:lin ang="8100000" scaled="1"/>
            <a:tileRect/>
          </a:gradFill>
          <a:ln>
            <a:noFill/>
          </a:ln>
        </p:spPr>
        <p:style>
          <a:lnRef idx="1">
            <a:schemeClr val="accent1"/>
          </a:lnRef>
          <a:fillRef idx="3">
            <a:schemeClr val="accent1"/>
          </a:fillRef>
          <a:effectRef idx="2">
            <a:schemeClr val="accent1"/>
          </a:effectRef>
          <a:fontRef idx="minor">
            <a:schemeClr val="lt1"/>
          </a:fontRef>
        </p:style>
      </p:sp>
      <p:sp>
        <p:nvSpPr>
          <p:cNvPr id="92" name="Google Shape;92;p17"/>
          <p:cNvSpPr txBox="1">
            <a:spLocks noGrp="1"/>
          </p:cNvSpPr>
          <p:nvPr>
            <p:ph type="title"/>
          </p:nvPr>
        </p:nvSpPr>
        <p:spPr>
          <a:xfrm>
            <a:off x="514349" y="517859"/>
            <a:ext cx="3717956" cy="860119"/>
          </a:xfrm>
          <a:prstGeom prst="rect">
            <a:avLst/>
          </a:prstGeom>
        </p:spPr>
        <p:txBody>
          <a:bodyPr spcFirstLastPara="1" vert="horz" lIns="91440" tIns="45720" rIns="91440" bIns="45720" rtlCol="0" anchor="ctr" anchorCtr="0">
            <a:normAutofit/>
          </a:bodyPr>
          <a:lstStyle/>
          <a:p>
            <a:pPr marL="0" lvl="0" indent="0" defTabSz="914400">
              <a:spcBef>
                <a:spcPct val="0"/>
              </a:spcBef>
              <a:spcAft>
                <a:spcPts val="0"/>
              </a:spcAft>
            </a:pPr>
            <a:r>
              <a:rPr lang="en-US" sz="3300">
                <a:solidFill>
                  <a:schemeClr val="bg1"/>
                </a:solidFill>
              </a:rPr>
              <a:t>Geospatial Impact</a:t>
            </a:r>
          </a:p>
        </p:txBody>
      </p:sp>
      <p:sp>
        <p:nvSpPr>
          <p:cNvPr id="93" name="Google Shape;93;p17"/>
          <p:cNvSpPr txBox="1">
            <a:spLocks noGrp="1"/>
          </p:cNvSpPr>
          <p:nvPr>
            <p:ph type="body" idx="1"/>
          </p:nvPr>
        </p:nvSpPr>
        <p:spPr>
          <a:xfrm>
            <a:off x="514350" y="1547546"/>
            <a:ext cx="3717954" cy="2584577"/>
          </a:xfrm>
          <a:prstGeom prst="rect">
            <a:avLst/>
          </a:prstGeom>
        </p:spPr>
        <p:txBody>
          <a:bodyPr spcFirstLastPara="1" vert="horz" lIns="91440" tIns="45720" rIns="91440" bIns="45720" rtlCol="0" anchor="ctr" anchorCtr="0">
            <a:normAutofit/>
          </a:bodyPr>
          <a:lstStyle/>
          <a:p>
            <a:pPr marL="0" indent="-228600" defTabSz="914400">
              <a:spcBef>
                <a:spcPts val="1200"/>
              </a:spcBef>
              <a:spcAft>
                <a:spcPts val="1200"/>
              </a:spcAft>
              <a:buSzPct val="160000"/>
              <a:buFont typeface="Arial" panose="020B0604020202020204" pitchFamily="34" charset="0"/>
              <a:buChar char="•"/>
            </a:pPr>
            <a:r>
              <a:rPr lang="en-US" sz="1400" b="1" dirty="0">
                <a:solidFill>
                  <a:schemeClr val="bg1"/>
                </a:solidFill>
              </a:rPr>
              <a:t>The projected outcome for the geographical graph is to show which countries have what kind (Movies/TV shows) of content and how much of it they consume.  As of now we have just created the geospatial and added the color palette. To make it more interactive and informative, filters will be added. </a:t>
            </a:r>
          </a:p>
          <a:p>
            <a:pPr marL="0" lvl="0" indent="-228600" defTabSz="914400">
              <a:spcBef>
                <a:spcPts val="1200"/>
              </a:spcBef>
              <a:spcAft>
                <a:spcPts val="1200"/>
              </a:spcAft>
              <a:buSzPct val="160000"/>
              <a:buFont typeface="Arial" panose="020B0604020202020204" pitchFamily="34" charset="0"/>
              <a:buChar char="•"/>
            </a:pPr>
            <a:endParaRPr lang="en-US" sz="1400" b="1" dirty="0">
              <a:solidFill>
                <a:schemeClr val="bg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2">
            <a:duotone>
              <a:schemeClr val="bg1">
                <a:shade val="48000"/>
                <a:satMod val="110000"/>
                <a:lumMod val="40000"/>
              </a:schemeClr>
              <a:schemeClr val="bg1">
                <a:tint val="90000"/>
                <a:lumMod val="106000"/>
              </a:schemeClr>
            </a:duotone>
          </a:blip>
          <a:stretch/>
        </a:blipFill>
        <a:effectLst/>
      </p:bgPr>
    </p:bg>
    <p:spTree>
      <p:nvGrpSpPr>
        <p:cNvPr id="1" name=""/>
        <p:cNvGrpSpPr/>
        <p:nvPr/>
      </p:nvGrpSpPr>
      <p:grpSpPr>
        <a:xfrm>
          <a:off x="0" y="0"/>
          <a:ext cx="0" cy="0"/>
          <a:chOff x="0" y="0"/>
          <a:chExt cx="0" cy="0"/>
        </a:xfrm>
      </p:grpSpPr>
      <p:pic>
        <p:nvPicPr>
          <p:cNvPr id="67" name="Picture 66">
            <a:extLst>
              <a:ext uri="{FF2B5EF4-FFF2-40B4-BE49-F238E27FC236}">
                <a16:creationId xmlns:a16="http://schemas.microsoft.com/office/drawing/2014/main" id="{5EFE13BC-0BAC-4088-81DF-56077F09DFF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grpSp>
        <p:nvGrpSpPr>
          <p:cNvPr id="69" name="Group 68">
            <a:extLst>
              <a:ext uri="{FF2B5EF4-FFF2-40B4-BE49-F238E27FC236}">
                <a16:creationId xmlns:a16="http://schemas.microsoft.com/office/drawing/2014/main" id="{47F4B92F-0199-444B-8CB2-9DAAD9AB22F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9047" y="0"/>
            <a:ext cx="9004011" cy="4983060"/>
            <a:chOff x="-25397" y="0"/>
            <a:chExt cx="12005350" cy="6644081"/>
          </a:xfrm>
        </p:grpSpPr>
        <p:sp useBgFill="1">
          <p:nvSpPr>
            <p:cNvPr id="64" name="Rectangle 69">
              <a:extLst>
                <a:ext uri="{FF2B5EF4-FFF2-40B4-BE49-F238E27FC236}">
                  <a16:creationId xmlns:a16="http://schemas.microsoft.com/office/drawing/2014/main" id="{1E630F7A-794F-4965-9DD9-ED140BAC20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0"/>
              <a:ext cx="11979952" cy="6644081"/>
            </a:xfrm>
            <a:prstGeom prst="rect">
              <a:avLst/>
            </a:prstGeom>
            <a:ln>
              <a:noFill/>
            </a:ln>
            <a:effectLst>
              <a:outerShdw blurRad="98425" dist="76200" dir="4380000" algn="tl" rotWithShape="0">
                <a:srgbClr val="000000">
                  <a:alpha val="68000"/>
                </a:srgbClr>
              </a:outerShdw>
            </a:effectLst>
          </p:spPr>
          <p:style>
            <a:lnRef idx="1">
              <a:schemeClr val="accent1"/>
            </a:lnRef>
            <a:fillRef idx="3">
              <a:schemeClr val="accent1"/>
            </a:fillRef>
            <a:effectRef idx="2">
              <a:schemeClr val="accent1"/>
            </a:effectRef>
            <a:fontRef idx="minor">
              <a:schemeClr val="lt1"/>
            </a:fontRef>
          </p:style>
        </p:sp>
        <p:sp>
          <p:nvSpPr>
            <p:cNvPr id="65" name="Freeform 11">
              <a:extLst>
                <a:ext uri="{FF2B5EF4-FFF2-40B4-BE49-F238E27FC236}">
                  <a16:creationId xmlns:a16="http://schemas.microsoft.com/office/drawing/2014/main" id="{92D384EA-6323-45E8-BF61-42B1FF080E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397" y="0"/>
              <a:ext cx="11773291" cy="6419514"/>
            </a:xfrm>
            <a:custGeom>
              <a:avLst/>
              <a:gdLst/>
              <a:ahLst/>
              <a:cxnLst/>
              <a:rect l="l" t="t" r="r" b="b"/>
              <a:pathLst>
                <a:path w="11773291" h="6419514">
                  <a:moveTo>
                    <a:pt x="11750059" y="0"/>
                  </a:moveTo>
                  <a:lnTo>
                    <a:pt x="11773291" y="6419514"/>
                  </a:lnTo>
                  <a:lnTo>
                    <a:pt x="0" y="6411047"/>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66" name="Rectangle 71">
              <a:extLst>
                <a:ext uri="{FF2B5EF4-FFF2-40B4-BE49-F238E27FC236}">
                  <a16:creationId xmlns:a16="http://schemas.microsoft.com/office/drawing/2014/main" id="{F28D6296-5898-446B-B99A-4246F591DC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5600215"/>
              <a:ext cx="11706512" cy="780581"/>
            </a:xfrm>
            <a:prstGeom prst="rect">
              <a:avLst/>
            </a:pr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grpSp>
      <p:sp useBgFill="1">
        <p:nvSpPr>
          <p:cNvPr id="74" name="Rectangle 73">
            <a:extLst>
              <a:ext uri="{FF2B5EF4-FFF2-40B4-BE49-F238E27FC236}">
                <a16:creationId xmlns:a16="http://schemas.microsoft.com/office/drawing/2014/main" id="{D2605024-D495-44DE-8E2C-7CC6D9DE49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984964" cy="4983060"/>
          </a:xfrm>
          <a:prstGeom prst="rect">
            <a:avLst/>
          </a:prstGeom>
          <a:ln>
            <a:noFill/>
          </a:ln>
          <a:effectLst>
            <a:outerShdw blurRad="98425" dist="76200" dir="4380000" algn="tl" rotWithShape="0">
              <a:srgbClr val="000000">
                <a:alpha val="68000"/>
              </a:srgbClr>
            </a:outerShdw>
          </a:effectLst>
        </p:spPr>
        <p:style>
          <a:lnRef idx="1">
            <a:schemeClr val="accent1"/>
          </a:lnRef>
          <a:fillRef idx="3">
            <a:schemeClr val="accent1"/>
          </a:fillRef>
          <a:effectRef idx="2">
            <a:schemeClr val="accent1"/>
          </a:effectRef>
          <a:fontRef idx="minor">
            <a:schemeClr val="lt1"/>
          </a:fontRef>
        </p:style>
      </p:sp>
      <p:sp>
        <p:nvSpPr>
          <p:cNvPr id="76" name="Rectangle 75">
            <a:extLst>
              <a:ext uri="{FF2B5EF4-FFF2-40B4-BE49-F238E27FC236}">
                <a16:creationId xmlns:a16="http://schemas.microsoft.com/office/drawing/2014/main" id="{193B4D39-528C-40FB-878B-52DE537FF4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7250" y="101600"/>
            <a:ext cx="4000500" cy="4578349"/>
          </a:xfrm>
          <a:prstGeom prst="rect">
            <a:avLst/>
          </a:prstGeom>
          <a:solidFill>
            <a:schemeClr val="bg1"/>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Freeform 25">
            <a:extLst>
              <a:ext uri="{FF2B5EF4-FFF2-40B4-BE49-F238E27FC236}">
                <a16:creationId xmlns:a16="http://schemas.microsoft.com/office/drawing/2014/main" id="{291A952A-0714-40AF-9882-2415CB2411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47" y="0"/>
            <a:ext cx="8829967" cy="4814635"/>
          </a:xfrm>
          <a:custGeom>
            <a:avLst/>
            <a:gdLst/>
            <a:ahLst/>
            <a:cxnLst/>
            <a:rect l="l" t="t" r="r" b="b"/>
            <a:pathLst>
              <a:path w="11773291" h="6419514">
                <a:moveTo>
                  <a:pt x="11750059" y="0"/>
                </a:moveTo>
                <a:lnTo>
                  <a:pt x="11773291" y="6419514"/>
                </a:lnTo>
                <a:lnTo>
                  <a:pt x="0" y="6411047"/>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80" name="Rectangle 79">
            <a:extLst>
              <a:ext uri="{FF2B5EF4-FFF2-40B4-BE49-F238E27FC236}">
                <a16:creationId xmlns:a16="http://schemas.microsoft.com/office/drawing/2014/main" id="{8F234F23-3DFE-4A39-8344-1D906E90B8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4570809" cy="4785597"/>
          </a:xfrm>
          <a:prstGeom prst="rect">
            <a:avLst/>
          </a:prstGeom>
          <a:gradFill flip="none" rotWithShape="1">
            <a:gsLst>
              <a:gs pos="34000">
                <a:schemeClr val="accent1"/>
              </a:gs>
              <a:gs pos="100000">
                <a:schemeClr val="accent1">
                  <a:lumMod val="60000"/>
                </a:schemeClr>
              </a:gs>
            </a:gsLst>
            <a:lin ang="8100000" scaled="1"/>
            <a:tileRect/>
          </a:gra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196D0DF2-130D-8B35-B8ED-682C59582C50}"/>
              </a:ext>
            </a:extLst>
          </p:cNvPr>
          <p:cNvSpPr>
            <a:spLocks noGrp="1"/>
          </p:cNvSpPr>
          <p:nvPr>
            <p:ph type="title"/>
          </p:nvPr>
        </p:nvSpPr>
        <p:spPr>
          <a:xfrm>
            <a:off x="514351" y="514350"/>
            <a:ext cx="3711879" cy="863973"/>
          </a:xfrm>
        </p:spPr>
        <p:txBody>
          <a:bodyPr vert="horz" lIns="91440" tIns="45720" rIns="91440" bIns="45720" rtlCol="0" anchor="ctr">
            <a:normAutofit/>
          </a:bodyPr>
          <a:lstStyle/>
          <a:p>
            <a:pPr defTabSz="914400">
              <a:spcBef>
                <a:spcPct val="0"/>
              </a:spcBef>
            </a:pPr>
            <a:r>
              <a:rPr lang="en-US" sz="3000" dirty="0">
                <a:solidFill>
                  <a:schemeClr val="bg1"/>
                </a:solidFill>
              </a:rPr>
              <a:t>Time Series Analysis</a:t>
            </a:r>
          </a:p>
        </p:txBody>
      </p:sp>
      <p:sp>
        <p:nvSpPr>
          <p:cNvPr id="6" name="TextBox 5">
            <a:extLst>
              <a:ext uri="{FF2B5EF4-FFF2-40B4-BE49-F238E27FC236}">
                <a16:creationId xmlns:a16="http://schemas.microsoft.com/office/drawing/2014/main" id="{6EC57F41-D78E-1831-4598-9E27EFE4D6D2}"/>
              </a:ext>
            </a:extLst>
          </p:cNvPr>
          <p:cNvSpPr txBox="1"/>
          <p:nvPr/>
        </p:nvSpPr>
        <p:spPr>
          <a:xfrm>
            <a:off x="514351" y="1547547"/>
            <a:ext cx="3711879" cy="2760682"/>
          </a:xfrm>
          <a:prstGeom prst="rect">
            <a:avLst/>
          </a:prstGeom>
        </p:spPr>
        <p:txBody>
          <a:bodyPr vert="horz" lIns="91440" tIns="45720" rIns="91440" bIns="45720" rtlCol="0" anchor="ctr">
            <a:normAutofit/>
          </a:bodyPr>
          <a:lstStyle/>
          <a:p>
            <a:pPr indent="-228600" defTabSz="914400">
              <a:lnSpc>
                <a:spcPct val="110000"/>
              </a:lnSpc>
              <a:spcAft>
                <a:spcPts val="600"/>
              </a:spcAft>
              <a:buClr>
                <a:schemeClr val="accent1"/>
              </a:buClr>
              <a:buSzPct val="160000"/>
              <a:buFont typeface="Arial" panose="020B0604020202020204" pitchFamily="34" charset="0"/>
              <a:buChar char="•"/>
            </a:pPr>
            <a:r>
              <a:rPr lang="en-US" sz="1100" b="0" i="0" u="none" strike="noStrike" cap="all">
                <a:solidFill>
                  <a:schemeClr val="bg1"/>
                </a:solidFill>
              </a:rPr>
              <a:t>Fig 1 &amp;2  : The visualization depicts the trend at which content added to netflix has been diversified based on year of release.</a:t>
            </a:r>
          </a:p>
          <a:p>
            <a:pPr indent="-228600" defTabSz="914400">
              <a:lnSpc>
                <a:spcPct val="110000"/>
              </a:lnSpc>
              <a:spcAft>
                <a:spcPts val="600"/>
              </a:spcAft>
              <a:buClr>
                <a:schemeClr val="accent1"/>
              </a:buClr>
              <a:buSzPct val="160000"/>
              <a:buFont typeface="Arial" panose="020B0604020202020204" pitchFamily="34" charset="0"/>
              <a:buChar char="•"/>
            </a:pPr>
            <a:endParaRPr lang="en-US" sz="1100" b="0" i="0" u="none" strike="noStrike" cap="all">
              <a:solidFill>
                <a:schemeClr val="bg1"/>
              </a:solidFill>
            </a:endParaRPr>
          </a:p>
          <a:p>
            <a:pPr indent="-228600" defTabSz="914400">
              <a:lnSpc>
                <a:spcPct val="110000"/>
              </a:lnSpc>
              <a:spcAft>
                <a:spcPts val="600"/>
              </a:spcAft>
              <a:buClr>
                <a:schemeClr val="accent1"/>
              </a:buClr>
              <a:buSzPct val="160000"/>
              <a:buFont typeface="Arial" panose="020B0604020202020204" pitchFamily="34" charset="0"/>
              <a:buChar char="•"/>
            </a:pPr>
            <a:r>
              <a:rPr lang="en-US" sz="1100" cap="all">
                <a:solidFill>
                  <a:schemeClr val="bg1"/>
                </a:solidFill>
              </a:rPr>
              <a:t>Fig 3: D</a:t>
            </a:r>
            <a:r>
              <a:rPr lang="en-US" sz="1100" b="0" i="0" u="none" strike="noStrike" cap="all">
                <a:solidFill>
                  <a:schemeClr val="bg1"/>
                </a:solidFill>
              </a:rPr>
              <a:t>epicts the year of release of the content that has been added to netflix over the years.</a:t>
            </a:r>
          </a:p>
          <a:p>
            <a:pPr indent="-228600" defTabSz="914400">
              <a:lnSpc>
                <a:spcPct val="110000"/>
              </a:lnSpc>
              <a:spcAft>
                <a:spcPts val="600"/>
              </a:spcAft>
              <a:buClr>
                <a:schemeClr val="accent1"/>
              </a:buClr>
              <a:buSzPct val="160000"/>
              <a:buFont typeface="Arial" panose="020B0604020202020204" pitchFamily="34" charset="0"/>
              <a:buChar char="•"/>
            </a:pPr>
            <a:endParaRPr lang="en-US" sz="1100" b="0" i="0" u="none" strike="noStrike" cap="all">
              <a:solidFill>
                <a:schemeClr val="bg1"/>
              </a:solidFill>
            </a:endParaRPr>
          </a:p>
          <a:p>
            <a:pPr indent="-228600" defTabSz="914400">
              <a:lnSpc>
                <a:spcPct val="110000"/>
              </a:lnSpc>
              <a:spcAft>
                <a:spcPts val="600"/>
              </a:spcAft>
              <a:buClr>
                <a:schemeClr val="accent1"/>
              </a:buClr>
              <a:buSzPct val="160000"/>
              <a:buFont typeface="Arial" panose="020B0604020202020204" pitchFamily="34" charset="0"/>
              <a:buChar char="•"/>
            </a:pPr>
            <a:r>
              <a:rPr lang="en-US" sz="1100" b="0" i="0" u="none" strike="noStrike" cap="all">
                <a:solidFill>
                  <a:schemeClr val="bg1"/>
                </a:solidFill>
              </a:rPr>
              <a:t>FIG 4: </a:t>
            </a:r>
            <a:r>
              <a:rPr lang="en-US" sz="1100" cap="all">
                <a:solidFill>
                  <a:schemeClr val="bg1"/>
                </a:solidFill>
              </a:rPr>
              <a:t>V</a:t>
            </a:r>
            <a:r>
              <a:rPr lang="en-US" sz="1100" b="0" i="0" u="none" strike="noStrike" cap="all">
                <a:solidFill>
                  <a:schemeClr val="bg1"/>
                </a:solidFill>
              </a:rPr>
              <a:t>isualization depicts the trend at which content added to netflix has been diversified based on year of release.</a:t>
            </a:r>
          </a:p>
        </p:txBody>
      </p:sp>
      <p:pic>
        <p:nvPicPr>
          <p:cNvPr id="62" name="Picture 61" descr="Chart&#10;&#10;Description automatically generated">
            <a:extLst>
              <a:ext uri="{FF2B5EF4-FFF2-40B4-BE49-F238E27FC236}">
                <a16:creationId xmlns:a16="http://schemas.microsoft.com/office/drawing/2014/main" id="{5B6ACBD4-A4C6-44FB-A4DF-F5FE6785003C}"/>
              </a:ext>
            </a:extLst>
          </p:cNvPr>
          <p:cNvPicPr>
            <a:picLocks noChangeAspect="1"/>
          </p:cNvPicPr>
          <p:nvPr/>
        </p:nvPicPr>
        <p:blipFill>
          <a:blip r:embed="rId4"/>
          <a:stretch>
            <a:fillRect/>
          </a:stretch>
        </p:blipFill>
        <p:spPr>
          <a:xfrm>
            <a:off x="4740581" y="845241"/>
            <a:ext cx="3857110" cy="1301774"/>
          </a:xfrm>
          <a:prstGeom prst="rect">
            <a:avLst/>
          </a:prstGeom>
          <a:ln>
            <a:noFill/>
          </a:ln>
        </p:spPr>
      </p:pic>
      <p:pic>
        <p:nvPicPr>
          <p:cNvPr id="53" name="Picture 52" descr="Chart, histogram&#10;&#10;Description automatically generated">
            <a:extLst>
              <a:ext uri="{FF2B5EF4-FFF2-40B4-BE49-F238E27FC236}">
                <a16:creationId xmlns:a16="http://schemas.microsoft.com/office/drawing/2014/main" id="{6B2F7459-5A07-B8CB-2CFF-D2334BCD283F}"/>
              </a:ext>
            </a:extLst>
          </p:cNvPr>
          <p:cNvPicPr>
            <a:picLocks noChangeAspect="1"/>
          </p:cNvPicPr>
          <p:nvPr/>
        </p:nvPicPr>
        <p:blipFill>
          <a:blip r:embed="rId5"/>
          <a:stretch>
            <a:fillRect/>
          </a:stretch>
        </p:blipFill>
        <p:spPr>
          <a:xfrm>
            <a:off x="4740581" y="3122034"/>
            <a:ext cx="1882264" cy="1270527"/>
          </a:xfrm>
          <a:prstGeom prst="rect">
            <a:avLst/>
          </a:prstGeom>
          <a:ln>
            <a:noFill/>
          </a:ln>
        </p:spPr>
      </p:pic>
      <p:pic>
        <p:nvPicPr>
          <p:cNvPr id="31" name="Picture 30" descr="Chart, histogram&#10;&#10;Description automatically generated">
            <a:extLst>
              <a:ext uri="{FF2B5EF4-FFF2-40B4-BE49-F238E27FC236}">
                <a16:creationId xmlns:a16="http://schemas.microsoft.com/office/drawing/2014/main" id="{4B66C800-B355-D1DA-915B-65DEDE349B8B}"/>
              </a:ext>
            </a:extLst>
          </p:cNvPr>
          <p:cNvPicPr>
            <a:picLocks noChangeAspect="1"/>
          </p:cNvPicPr>
          <p:nvPr/>
        </p:nvPicPr>
        <p:blipFill>
          <a:blip r:embed="rId6"/>
          <a:stretch>
            <a:fillRect/>
          </a:stretch>
        </p:blipFill>
        <p:spPr>
          <a:xfrm>
            <a:off x="6715427" y="3124387"/>
            <a:ext cx="1882264" cy="1265822"/>
          </a:xfrm>
          <a:prstGeom prst="rect">
            <a:avLst/>
          </a:prstGeom>
          <a:ln>
            <a:noFill/>
          </a:ln>
        </p:spPr>
      </p:pic>
    </p:spTree>
    <p:extLst>
      <p:ext uri="{BB962C8B-B14F-4D97-AF65-F5344CB8AC3E}">
        <p14:creationId xmlns:p14="http://schemas.microsoft.com/office/powerpoint/2010/main" val="29117385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duotone>
              <a:schemeClr val="bg1">
                <a:shade val="48000"/>
                <a:satMod val="110000"/>
                <a:lumMod val="40000"/>
              </a:schemeClr>
              <a:schemeClr val="bg1">
                <a:tint val="90000"/>
                <a:lumMod val="106000"/>
              </a:schemeClr>
            </a:duotone>
          </a:blip>
          <a:stretch/>
        </a:blip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2679E24-B442-48DA-91F5-D20C35276B4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grpSp>
        <p:nvGrpSpPr>
          <p:cNvPr id="12" name="Group 11">
            <a:extLst>
              <a:ext uri="{FF2B5EF4-FFF2-40B4-BE49-F238E27FC236}">
                <a16:creationId xmlns:a16="http://schemas.microsoft.com/office/drawing/2014/main" id="{47FFD68E-AD03-4180-8BBB-B3E7DE0D1C2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9047" y="0"/>
            <a:ext cx="9004011" cy="4983060"/>
            <a:chOff x="-25397" y="0"/>
            <a:chExt cx="12005350" cy="6644081"/>
          </a:xfrm>
        </p:grpSpPr>
        <p:sp useBgFill="1">
          <p:nvSpPr>
            <p:cNvPr id="7" name="Rectangle 12">
              <a:extLst>
                <a:ext uri="{FF2B5EF4-FFF2-40B4-BE49-F238E27FC236}">
                  <a16:creationId xmlns:a16="http://schemas.microsoft.com/office/drawing/2014/main" id="{B36C81B8-0929-4B46-BCB0-00954C0E7D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0"/>
              <a:ext cx="11979952" cy="6644081"/>
            </a:xfrm>
            <a:prstGeom prst="rect">
              <a:avLst/>
            </a:prstGeom>
            <a:ln>
              <a:noFill/>
            </a:ln>
            <a:effectLst>
              <a:outerShdw blurRad="98425" dist="76200" dir="4380000" algn="tl" rotWithShape="0">
                <a:srgbClr val="000000">
                  <a:alpha val="68000"/>
                </a:srgbClr>
              </a:outerShdw>
            </a:effectLst>
          </p:spPr>
          <p:style>
            <a:lnRef idx="1">
              <a:schemeClr val="accent1"/>
            </a:lnRef>
            <a:fillRef idx="3">
              <a:schemeClr val="accent1"/>
            </a:fillRef>
            <a:effectRef idx="2">
              <a:schemeClr val="accent1"/>
            </a:effectRef>
            <a:fontRef idx="minor">
              <a:schemeClr val="lt1"/>
            </a:fontRef>
          </p:style>
        </p:sp>
        <p:sp>
          <p:nvSpPr>
            <p:cNvPr id="14" name="Freeform 11">
              <a:extLst>
                <a:ext uri="{FF2B5EF4-FFF2-40B4-BE49-F238E27FC236}">
                  <a16:creationId xmlns:a16="http://schemas.microsoft.com/office/drawing/2014/main" id="{A771D040-DA75-4CDB-859B-07D4C80944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397" y="0"/>
              <a:ext cx="11773291" cy="6419514"/>
            </a:xfrm>
            <a:custGeom>
              <a:avLst/>
              <a:gdLst/>
              <a:ahLst/>
              <a:cxnLst/>
              <a:rect l="l" t="t" r="r" b="b"/>
              <a:pathLst>
                <a:path w="11773291" h="6419514">
                  <a:moveTo>
                    <a:pt x="11750059" y="0"/>
                  </a:moveTo>
                  <a:lnTo>
                    <a:pt x="11773291" y="6419514"/>
                  </a:lnTo>
                  <a:lnTo>
                    <a:pt x="0" y="6411047"/>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8" name="Rectangle 14">
              <a:extLst>
                <a:ext uri="{FF2B5EF4-FFF2-40B4-BE49-F238E27FC236}">
                  <a16:creationId xmlns:a16="http://schemas.microsoft.com/office/drawing/2014/main" id="{4C97C64C-CFCE-45F6-B8D4-4B46AB8980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5600215"/>
              <a:ext cx="11706512" cy="780581"/>
            </a:xfrm>
            <a:prstGeom prst="rect">
              <a:avLst/>
            </a:pr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grpSp>
      <p:pic>
        <p:nvPicPr>
          <p:cNvPr id="17" name="Picture 16">
            <a:extLst>
              <a:ext uri="{FF2B5EF4-FFF2-40B4-BE49-F238E27FC236}">
                <a16:creationId xmlns:a16="http://schemas.microsoft.com/office/drawing/2014/main" id="{91AB8A88-A60F-421C-9564-D5A7639EA58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useBgFill="1">
        <p:nvSpPr>
          <p:cNvPr id="19" name="Rectangle 18">
            <a:extLst>
              <a:ext uri="{FF2B5EF4-FFF2-40B4-BE49-F238E27FC236}">
                <a16:creationId xmlns:a16="http://schemas.microsoft.com/office/drawing/2014/main" id="{832D3A04-3120-4CF3-8F9E-6DCF218BAC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984964" cy="4983060"/>
          </a:xfrm>
          <a:prstGeom prst="rect">
            <a:avLst/>
          </a:prstGeom>
          <a:ln>
            <a:noFill/>
          </a:ln>
          <a:effectLst>
            <a:outerShdw blurRad="98425" dist="76200" dir="4380000" algn="tl" rotWithShape="0">
              <a:srgbClr val="000000">
                <a:alpha val="68000"/>
              </a:srgbClr>
            </a:outerShdw>
          </a:effectLst>
        </p:spPr>
        <p:style>
          <a:lnRef idx="1">
            <a:schemeClr val="accent1"/>
          </a:lnRef>
          <a:fillRef idx="3">
            <a:schemeClr val="accent1"/>
          </a:fillRef>
          <a:effectRef idx="2">
            <a:schemeClr val="accent1"/>
          </a:effectRef>
          <a:fontRef idx="minor">
            <a:schemeClr val="lt1"/>
          </a:fontRef>
        </p:style>
      </p:sp>
      <p:pic>
        <p:nvPicPr>
          <p:cNvPr id="5" name="Picture 4" descr="Chart, radar chart&#10;&#10;Description automatically generated">
            <a:extLst>
              <a:ext uri="{FF2B5EF4-FFF2-40B4-BE49-F238E27FC236}">
                <a16:creationId xmlns:a16="http://schemas.microsoft.com/office/drawing/2014/main" id="{C27214EF-43D3-19EF-BADB-BF3DD6DFC9E9}"/>
              </a:ext>
            </a:extLst>
          </p:cNvPr>
          <p:cNvPicPr>
            <a:picLocks noChangeAspect="1"/>
          </p:cNvPicPr>
          <p:nvPr/>
        </p:nvPicPr>
        <p:blipFill>
          <a:blip r:embed="rId4"/>
          <a:stretch>
            <a:fillRect/>
          </a:stretch>
        </p:blipFill>
        <p:spPr>
          <a:xfrm>
            <a:off x="4921841" y="1153071"/>
            <a:ext cx="3508054" cy="2490718"/>
          </a:xfrm>
          <a:prstGeom prst="rect">
            <a:avLst/>
          </a:prstGeom>
          <a:ln>
            <a:noFill/>
          </a:ln>
        </p:spPr>
      </p:pic>
      <p:sp>
        <p:nvSpPr>
          <p:cNvPr id="21" name="Freeform 9">
            <a:extLst>
              <a:ext uri="{FF2B5EF4-FFF2-40B4-BE49-F238E27FC236}">
                <a16:creationId xmlns:a16="http://schemas.microsoft.com/office/drawing/2014/main" id="{98D68143-E11F-49D9-A842-E52CB43645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47" y="0"/>
            <a:ext cx="8829967" cy="4814635"/>
          </a:xfrm>
          <a:custGeom>
            <a:avLst/>
            <a:gdLst/>
            <a:ahLst/>
            <a:cxnLst/>
            <a:rect l="l" t="t" r="r" b="b"/>
            <a:pathLst>
              <a:path w="11773291" h="6419514">
                <a:moveTo>
                  <a:pt x="11750059" y="0"/>
                </a:moveTo>
                <a:lnTo>
                  <a:pt x="11773291" y="6419514"/>
                </a:lnTo>
                <a:lnTo>
                  <a:pt x="0" y="6411047"/>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23" name="Rectangle 22">
            <a:extLst>
              <a:ext uri="{FF2B5EF4-FFF2-40B4-BE49-F238E27FC236}">
                <a16:creationId xmlns:a16="http://schemas.microsoft.com/office/drawing/2014/main" id="{70D81F57-CC57-46AD-86A2-54F697BD59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4570809" cy="4785597"/>
          </a:xfrm>
          <a:prstGeom prst="rect">
            <a:avLst/>
          </a:prstGeom>
          <a:gradFill flip="none" rotWithShape="1">
            <a:gsLst>
              <a:gs pos="34000">
                <a:schemeClr val="accent1"/>
              </a:gs>
              <a:gs pos="100000">
                <a:schemeClr val="accent1">
                  <a:lumMod val="60000"/>
                </a:schemeClr>
              </a:gs>
            </a:gsLst>
            <a:lin ang="8100000" scaled="1"/>
            <a:tileRect/>
          </a:gra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9D1414E0-1457-D354-A4A7-52C66D701A98}"/>
              </a:ext>
            </a:extLst>
          </p:cNvPr>
          <p:cNvSpPr>
            <a:spLocks noGrp="1"/>
          </p:cNvSpPr>
          <p:nvPr>
            <p:ph type="title"/>
          </p:nvPr>
        </p:nvSpPr>
        <p:spPr>
          <a:xfrm>
            <a:off x="514349" y="517859"/>
            <a:ext cx="3717956" cy="860119"/>
          </a:xfrm>
        </p:spPr>
        <p:txBody>
          <a:bodyPr vert="horz" lIns="91440" tIns="45720" rIns="91440" bIns="45720" rtlCol="0" anchor="ctr">
            <a:normAutofit/>
          </a:bodyPr>
          <a:lstStyle/>
          <a:p>
            <a:pPr defTabSz="914400">
              <a:spcBef>
                <a:spcPct val="0"/>
              </a:spcBef>
            </a:pPr>
            <a:r>
              <a:rPr lang="en-US" sz="2800" dirty="0">
                <a:solidFill>
                  <a:schemeClr val="bg1"/>
                </a:solidFill>
              </a:rPr>
              <a:t>Force Directed Graph</a:t>
            </a:r>
          </a:p>
        </p:txBody>
      </p:sp>
      <p:sp>
        <p:nvSpPr>
          <p:cNvPr id="3" name="Text Placeholder 2">
            <a:extLst>
              <a:ext uri="{FF2B5EF4-FFF2-40B4-BE49-F238E27FC236}">
                <a16:creationId xmlns:a16="http://schemas.microsoft.com/office/drawing/2014/main" id="{9A82A4D0-81B1-10A3-52B0-8B793A3FA1F5}"/>
              </a:ext>
            </a:extLst>
          </p:cNvPr>
          <p:cNvSpPr>
            <a:spLocks noGrp="1"/>
          </p:cNvSpPr>
          <p:nvPr>
            <p:ph type="body" idx="1"/>
          </p:nvPr>
        </p:nvSpPr>
        <p:spPr>
          <a:xfrm>
            <a:off x="514350" y="1547546"/>
            <a:ext cx="3717954" cy="2584577"/>
          </a:xfrm>
        </p:spPr>
        <p:txBody>
          <a:bodyPr vert="horz" lIns="91440" tIns="45720" rIns="91440" bIns="45720" rtlCol="0" anchor="ctr">
            <a:normAutofit/>
          </a:bodyPr>
          <a:lstStyle/>
          <a:p>
            <a:pPr indent="-228600" defTabSz="914400">
              <a:spcAft>
                <a:spcPts val="600"/>
              </a:spcAft>
              <a:buSzPct val="160000"/>
              <a:buFont typeface="Arial" panose="020B0604020202020204" pitchFamily="34" charset="0"/>
              <a:buChar char="•"/>
            </a:pPr>
            <a:r>
              <a:rPr lang="en-US" sz="1400" b="0" i="0" u="none" strike="noStrike" dirty="0">
                <a:solidFill>
                  <a:schemeClr val="bg1"/>
                </a:solidFill>
              </a:rPr>
              <a:t>It is used </a:t>
            </a:r>
            <a:r>
              <a:rPr lang="en-US" sz="1400" b="1" i="0" u="none" strike="noStrike" dirty="0">
                <a:solidFill>
                  <a:schemeClr val="bg1"/>
                </a:solidFill>
              </a:rPr>
              <a:t>to visualize the connections between objects in a network</a:t>
            </a:r>
            <a:r>
              <a:rPr lang="en-US" sz="1400" b="0" i="0" u="none" strike="noStrike" dirty="0">
                <a:solidFill>
                  <a:schemeClr val="bg1"/>
                </a:solidFill>
              </a:rPr>
              <a:t>.</a:t>
            </a:r>
          </a:p>
          <a:p>
            <a:pPr indent="-228600" defTabSz="914400">
              <a:spcAft>
                <a:spcPts val="600"/>
              </a:spcAft>
              <a:buSzPct val="160000"/>
              <a:buFont typeface="Arial" panose="020B0604020202020204" pitchFamily="34" charset="0"/>
              <a:buChar char="•"/>
            </a:pPr>
            <a:r>
              <a:rPr lang="en-US" sz="1400" b="0" i="0" u="none" strike="noStrike">
                <a:solidFill>
                  <a:schemeClr val="bg1"/>
                </a:solidFill>
              </a:rPr>
              <a:t> </a:t>
            </a:r>
            <a:r>
              <a:rPr lang="en-US" sz="1400">
                <a:solidFill>
                  <a:schemeClr val="bg1"/>
                </a:solidFill>
              </a:rPr>
              <a:t>The </a:t>
            </a:r>
            <a:r>
              <a:rPr lang="en-US" sz="1400" b="0" i="0" u="none" strike="noStrike">
                <a:solidFill>
                  <a:schemeClr val="bg1"/>
                </a:solidFill>
              </a:rPr>
              <a:t>graph shows a set of Genre as nodes, with links between a pair of genres indicating that audience who liked onE OF them are likely to enjoy the other.</a:t>
            </a:r>
            <a:endParaRPr lang="en-US" sz="1400" dirty="0">
              <a:solidFill>
                <a:schemeClr val="bg1"/>
              </a:solidFill>
            </a:endParaRPr>
          </a:p>
        </p:txBody>
      </p:sp>
    </p:spTree>
    <p:extLst>
      <p:ext uri="{BB962C8B-B14F-4D97-AF65-F5344CB8AC3E}">
        <p14:creationId xmlns:p14="http://schemas.microsoft.com/office/powerpoint/2010/main" val="25032926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duotone>
              <a:schemeClr val="bg1">
                <a:shade val="48000"/>
                <a:satMod val="110000"/>
                <a:lumMod val="40000"/>
              </a:schemeClr>
              <a:schemeClr val="bg1">
                <a:tint val="90000"/>
                <a:lumMod val="106000"/>
              </a:schemeClr>
            </a:duotone>
          </a:blip>
          <a:stretch/>
        </a:blipFill>
        <a:effectLst/>
      </p:bgPr>
    </p:bg>
    <p:spTree>
      <p:nvGrpSpPr>
        <p:cNvPr id="1" name="Shape 84"/>
        <p:cNvGrpSpPr/>
        <p:nvPr/>
      </p:nvGrpSpPr>
      <p:grpSpPr>
        <a:xfrm>
          <a:off x="0" y="0"/>
          <a:ext cx="0" cy="0"/>
          <a:chOff x="0" y="0"/>
          <a:chExt cx="0" cy="0"/>
        </a:xfrm>
      </p:grpSpPr>
      <p:pic>
        <p:nvPicPr>
          <p:cNvPr id="91" name="Picture 90">
            <a:extLst>
              <a:ext uri="{FF2B5EF4-FFF2-40B4-BE49-F238E27FC236}">
                <a16:creationId xmlns:a16="http://schemas.microsoft.com/office/drawing/2014/main" id="{53CD781F-F935-4310-9C70-32C9B03A15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grpSp>
        <p:nvGrpSpPr>
          <p:cNvPr id="93" name="Group 92">
            <a:extLst>
              <a:ext uri="{FF2B5EF4-FFF2-40B4-BE49-F238E27FC236}">
                <a16:creationId xmlns:a16="http://schemas.microsoft.com/office/drawing/2014/main" id="{E389415A-F11F-49E4-B0C5-CF7FF9CE8E0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9047" y="0"/>
            <a:ext cx="9004011" cy="4983060"/>
            <a:chOff x="-25397" y="0"/>
            <a:chExt cx="12005350" cy="6644081"/>
          </a:xfrm>
        </p:grpSpPr>
        <p:sp useBgFill="1">
          <p:nvSpPr>
            <p:cNvPr id="88" name="Rectangle 93">
              <a:extLst>
                <a:ext uri="{FF2B5EF4-FFF2-40B4-BE49-F238E27FC236}">
                  <a16:creationId xmlns:a16="http://schemas.microsoft.com/office/drawing/2014/main" id="{91A09D7C-72C0-44A7-95A9-038C62939D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0"/>
              <a:ext cx="11979952" cy="6644081"/>
            </a:xfrm>
            <a:prstGeom prst="rect">
              <a:avLst/>
            </a:prstGeom>
            <a:ln>
              <a:noFill/>
            </a:ln>
            <a:effectLst>
              <a:outerShdw blurRad="98425" dist="76200" dir="4380000" algn="tl" rotWithShape="0">
                <a:srgbClr val="000000">
                  <a:alpha val="68000"/>
                </a:srgbClr>
              </a:outerShdw>
            </a:effectLst>
          </p:spPr>
          <p:style>
            <a:lnRef idx="1">
              <a:schemeClr val="accent1"/>
            </a:lnRef>
            <a:fillRef idx="3">
              <a:schemeClr val="accent1"/>
            </a:fillRef>
            <a:effectRef idx="2">
              <a:schemeClr val="accent1"/>
            </a:effectRef>
            <a:fontRef idx="minor">
              <a:schemeClr val="lt1"/>
            </a:fontRef>
          </p:style>
        </p:sp>
        <p:sp>
          <p:nvSpPr>
            <p:cNvPr id="89" name="Freeform 11">
              <a:extLst>
                <a:ext uri="{FF2B5EF4-FFF2-40B4-BE49-F238E27FC236}">
                  <a16:creationId xmlns:a16="http://schemas.microsoft.com/office/drawing/2014/main" id="{9B1A95B7-C468-4483-B6EA-858374AB57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397" y="0"/>
              <a:ext cx="11773291" cy="6419514"/>
            </a:xfrm>
            <a:custGeom>
              <a:avLst/>
              <a:gdLst/>
              <a:ahLst/>
              <a:cxnLst/>
              <a:rect l="l" t="t" r="r" b="b"/>
              <a:pathLst>
                <a:path w="11773291" h="6419514">
                  <a:moveTo>
                    <a:pt x="11750059" y="0"/>
                  </a:moveTo>
                  <a:lnTo>
                    <a:pt x="11773291" y="6419514"/>
                  </a:lnTo>
                  <a:lnTo>
                    <a:pt x="0" y="6411047"/>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90" name="Rectangle 95">
              <a:extLst>
                <a:ext uri="{FF2B5EF4-FFF2-40B4-BE49-F238E27FC236}">
                  <a16:creationId xmlns:a16="http://schemas.microsoft.com/office/drawing/2014/main" id="{2D68F968-C120-4C1E-B281-A62213BD21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5600215"/>
              <a:ext cx="11706512" cy="780581"/>
            </a:xfrm>
            <a:prstGeom prst="rect">
              <a:avLst/>
            </a:pr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grpSp>
      <p:pic>
        <p:nvPicPr>
          <p:cNvPr id="98" name="Picture 97">
            <a:extLst>
              <a:ext uri="{FF2B5EF4-FFF2-40B4-BE49-F238E27FC236}">
                <a16:creationId xmlns:a16="http://schemas.microsoft.com/office/drawing/2014/main" id="{1D7BE49D-A34B-4F25-BC8C-CE9E2B37FAA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useBgFill="1">
        <p:nvSpPr>
          <p:cNvPr id="100" name="Rectangle 99">
            <a:extLst>
              <a:ext uri="{FF2B5EF4-FFF2-40B4-BE49-F238E27FC236}">
                <a16:creationId xmlns:a16="http://schemas.microsoft.com/office/drawing/2014/main" id="{66DFDEE3-F2F4-48C9-8222-CA273412CD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984964" cy="4983060"/>
          </a:xfrm>
          <a:prstGeom prst="rect">
            <a:avLst/>
          </a:prstGeom>
          <a:ln>
            <a:noFill/>
          </a:ln>
          <a:effectLst>
            <a:outerShdw blurRad="98425" dist="76200" dir="4380000" algn="tl" rotWithShape="0">
              <a:srgbClr val="000000">
                <a:alpha val="68000"/>
              </a:srgbClr>
            </a:outerShdw>
          </a:effectLst>
        </p:spPr>
        <p:style>
          <a:lnRef idx="1">
            <a:schemeClr val="accent1"/>
          </a:lnRef>
          <a:fillRef idx="3">
            <a:schemeClr val="accent1"/>
          </a:fillRef>
          <a:effectRef idx="2">
            <a:schemeClr val="accent1"/>
          </a:effectRef>
          <a:fontRef idx="minor">
            <a:schemeClr val="lt1"/>
          </a:fontRef>
        </p:style>
      </p:sp>
      <p:pic>
        <p:nvPicPr>
          <p:cNvPr id="3" name="Picture 2" descr="Chart, bar chart&#10;&#10;Description automatically generated">
            <a:extLst>
              <a:ext uri="{FF2B5EF4-FFF2-40B4-BE49-F238E27FC236}">
                <a16:creationId xmlns:a16="http://schemas.microsoft.com/office/drawing/2014/main" id="{C3B746C4-7EE7-1064-1091-72ACF286FA8A}"/>
              </a:ext>
            </a:extLst>
          </p:cNvPr>
          <p:cNvPicPr>
            <a:picLocks noChangeAspect="1"/>
          </p:cNvPicPr>
          <p:nvPr/>
        </p:nvPicPr>
        <p:blipFill rotWithShape="1">
          <a:blip r:embed="rId5"/>
          <a:srcRect l="5782" r="8346" b="-4"/>
          <a:stretch/>
        </p:blipFill>
        <p:spPr>
          <a:xfrm>
            <a:off x="4745886" y="175760"/>
            <a:ext cx="3859770" cy="4427561"/>
          </a:xfrm>
          <a:prstGeom prst="rect">
            <a:avLst/>
          </a:prstGeom>
          <a:ln>
            <a:noFill/>
          </a:ln>
        </p:spPr>
      </p:pic>
      <p:sp>
        <p:nvSpPr>
          <p:cNvPr id="102" name="Freeform 9">
            <a:extLst>
              <a:ext uri="{FF2B5EF4-FFF2-40B4-BE49-F238E27FC236}">
                <a16:creationId xmlns:a16="http://schemas.microsoft.com/office/drawing/2014/main" id="{95A09B00-70D2-4998-8FA5-3A8ED576D9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47" y="0"/>
            <a:ext cx="8829967" cy="4814635"/>
          </a:xfrm>
          <a:custGeom>
            <a:avLst/>
            <a:gdLst/>
            <a:ahLst/>
            <a:cxnLst/>
            <a:rect l="l" t="t" r="r" b="b"/>
            <a:pathLst>
              <a:path w="11773291" h="6419514">
                <a:moveTo>
                  <a:pt x="11750059" y="0"/>
                </a:moveTo>
                <a:lnTo>
                  <a:pt x="11773291" y="6419514"/>
                </a:lnTo>
                <a:lnTo>
                  <a:pt x="0" y="6411047"/>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104" name="Rectangle 103">
            <a:extLst>
              <a:ext uri="{FF2B5EF4-FFF2-40B4-BE49-F238E27FC236}">
                <a16:creationId xmlns:a16="http://schemas.microsoft.com/office/drawing/2014/main" id="{4B5FB9F9-CCF5-4072-83C3-3B45E1409F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4570809" cy="4785597"/>
          </a:xfrm>
          <a:prstGeom prst="rect">
            <a:avLst/>
          </a:prstGeom>
          <a:gradFill flip="none" rotWithShape="1">
            <a:gsLst>
              <a:gs pos="34000">
                <a:schemeClr val="accent1"/>
              </a:gs>
              <a:gs pos="100000">
                <a:schemeClr val="accent1">
                  <a:lumMod val="60000"/>
                </a:schemeClr>
              </a:gs>
            </a:gsLst>
            <a:lin ang="8100000" scaled="1"/>
            <a:tileRect/>
          </a:gradFill>
          <a:ln>
            <a:noFill/>
          </a:ln>
        </p:spPr>
        <p:style>
          <a:lnRef idx="1">
            <a:schemeClr val="accent1"/>
          </a:lnRef>
          <a:fillRef idx="3">
            <a:schemeClr val="accent1"/>
          </a:fillRef>
          <a:effectRef idx="2">
            <a:schemeClr val="accent1"/>
          </a:effectRef>
          <a:fontRef idx="minor">
            <a:schemeClr val="lt1"/>
          </a:fontRef>
        </p:style>
      </p:sp>
      <p:sp>
        <p:nvSpPr>
          <p:cNvPr id="85" name="Google Shape;85;p16"/>
          <p:cNvSpPr txBox="1">
            <a:spLocks noGrp="1"/>
          </p:cNvSpPr>
          <p:nvPr>
            <p:ph type="title"/>
          </p:nvPr>
        </p:nvSpPr>
        <p:spPr>
          <a:xfrm>
            <a:off x="514349" y="517859"/>
            <a:ext cx="3717956" cy="860119"/>
          </a:xfrm>
          <a:prstGeom prst="rect">
            <a:avLst/>
          </a:prstGeom>
        </p:spPr>
        <p:txBody>
          <a:bodyPr spcFirstLastPara="1" vert="horz" lIns="91440" tIns="45720" rIns="91440" bIns="45720" rtlCol="0" anchor="ctr" anchorCtr="0">
            <a:normAutofit/>
          </a:bodyPr>
          <a:lstStyle/>
          <a:p>
            <a:pPr marL="0" lvl="0" indent="0" defTabSz="914400">
              <a:spcBef>
                <a:spcPct val="0"/>
              </a:spcBef>
              <a:spcAft>
                <a:spcPts val="0"/>
              </a:spcAft>
            </a:pPr>
            <a:r>
              <a:rPr lang="en-US" sz="2600" dirty="0">
                <a:solidFill>
                  <a:schemeClr val="bg1"/>
                </a:solidFill>
              </a:rPr>
              <a:t>Bar Graph for Price details</a:t>
            </a:r>
          </a:p>
        </p:txBody>
      </p:sp>
      <p:sp>
        <p:nvSpPr>
          <p:cNvPr id="86" name="Google Shape;86;p16"/>
          <p:cNvSpPr txBox="1">
            <a:spLocks noGrp="1"/>
          </p:cNvSpPr>
          <p:nvPr>
            <p:ph type="body" idx="1"/>
          </p:nvPr>
        </p:nvSpPr>
        <p:spPr>
          <a:xfrm>
            <a:off x="514350" y="1547546"/>
            <a:ext cx="3717954" cy="2584577"/>
          </a:xfrm>
          <a:prstGeom prst="rect">
            <a:avLst/>
          </a:prstGeom>
        </p:spPr>
        <p:txBody>
          <a:bodyPr spcFirstLastPara="1" vert="horz" lIns="91440" tIns="45720" rIns="91440" bIns="45720" rtlCol="0" anchor="ctr" anchorCtr="0">
            <a:normAutofit/>
          </a:bodyPr>
          <a:lstStyle/>
          <a:p>
            <a:pPr marL="0" lvl="0" indent="-228600" defTabSz="914400">
              <a:spcBef>
                <a:spcPts val="0"/>
              </a:spcBef>
              <a:spcAft>
                <a:spcPts val="1200"/>
              </a:spcAft>
              <a:buSzPct val="160000"/>
              <a:buFont typeface="Arial" panose="020B0604020202020204" pitchFamily="34" charset="0"/>
              <a:buChar char="•"/>
            </a:pPr>
            <a:r>
              <a:rPr lang="en-US" sz="1400" b="0" i="0" u="none" strike="noStrike" dirty="0">
                <a:solidFill>
                  <a:schemeClr val="bg1"/>
                </a:solidFill>
              </a:rPr>
              <a:t>This graph helps in showcasing the </a:t>
            </a:r>
            <a:r>
              <a:rPr lang="en-US" sz="1400" b="0" i="0" u="none" strike="noStrike">
                <a:solidFill>
                  <a:schemeClr val="bg1"/>
                </a:solidFill>
              </a:rPr>
              <a:t>Subcription</a:t>
            </a:r>
            <a:r>
              <a:rPr lang="en-US" sz="1400" b="0" i="0" u="none" strike="noStrike" dirty="0">
                <a:solidFill>
                  <a:schemeClr val="bg1"/>
                </a:solidFill>
              </a:rPr>
              <a:t> Rates in Major </a:t>
            </a:r>
            <a:r>
              <a:rPr lang="en-US" sz="1400" b="0" i="0" u="none" strike="noStrike">
                <a:solidFill>
                  <a:schemeClr val="bg1"/>
                </a:solidFill>
              </a:rPr>
              <a:t>countries.</a:t>
            </a:r>
            <a:r>
              <a:rPr lang="en-US" sz="1400">
                <a:solidFill>
                  <a:schemeClr val="bg1"/>
                </a:solidFill>
              </a:rPr>
              <a:t>We</a:t>
            </a:r>
            <a:r>
              <a:rPr lang="en-US" sz="1400" dirty="0">
                <a:solidFill>
                  <a:schemeClr val="bg1"/>
                </a:solidFill>
              </a:rPr>
              <a:t> can see that it’s the Highest for USA where even the content production is more compared to other regions.</a:t>
            </a:r>
            <a:endParaRPr lang="en-US" sz="1400">
              <a:solidFill>
                <a:schemeClr val="bg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duotone>
              <a:schemeClr val="bg1">
                <a:shade val="48000"/>
                <a:satMod val="110000"/>
                <a:lumMod val="40000"/>
              </a:schemeClr>
              <a:schemeClr val="bg1">
                <a:tint val="90000"/>
                <a:lumMod val="106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A439F7-7118-AC15-C201-4C6840BF7C4A}"/>
              </a:ext>
            </a:extLst>
          </p:cNvPr>
          <p:cNvSpPr>
            <a:spLocks noGrp="1"/>
          </p:cNvSpPr>
          <p:nvPr>
            <p:ph type="title"/>
          </p:nvPr>
        </p:nvSpPr>
        <p:spPr>
          <a:xfrm>
            <a:off x="514350" y="514350"/>
            <a:ext cx="7797662" cy="863973"/>
          </a:xfrm>
        </p:spPr>
        <p:txBody>
          <a:bodyPr vert="horz" lIns="91440" tIns="45720" rIns="91440" bIns="45720" rtlCol="0" anchor="ctr">
            <a:normAutofit/>
          </a:bodyPr>
          <a:lstStyle/>
          <a:p>
            <a:pPr defTabSz="914400">
              <a:spcBef>
                <a:spcPct val="0"/>
              </a:spcBef>
            </a:pPr>
            <a:r>
              <a:rPr lang="en-US" sz="4000" dirty="0"/>
              <a:t>Conclusion and future work:</a:t>
            </a:r>
          </a:p>
        </p:txBody>
      </p:sp>
      <p:graphicFrame>
        <p:nvGraphicFramePr>
          <p:cNvPr id="5" name="Text Placeholder 2">
            <a:extLst>
              <a:ext uri="{FF2B5EF4-FFF2-40B4-BE49-F238E27FC236}">
                <a16:creationId xmlns:a16="http://schemas.microsoft.com/office/drawing/2014/main" id="{81B7DD06-24C3-5AAF-74B9-CF2F39E1C86F}"/>
              </a:ext>
            </a:extLst>
          </p:cNvPr>
          <p:cNvGraphicFramePr/>
          <p:nvPr>
            <p:extLst>
              <p:ext uri="{D42A27DB-BD31-4B8C-83A1-F6EECF244321}">
                <p14:modId xmlns:p14="http://schemas.microsoft.com/office/powerpoint/2010/main" val="240165511"/>
              </p:ext>
            </p:extLst>
          </p:nvPr>
        </p:nvGraphicFramePr>
        <p:xfrm>
          <a:off x="514350" y="1547812"/>
          <a:ext cx="7796212" cy="248364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19737296"/>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Main Event">
  <a:themeElements>
    <a:clrScheme name="Main Event">
      <a:dk1>
        <a:sysClr val="windowText" lastClr="000000"/>
      </a:dk1>
      <a:lt1>
        <a:sysClr val="window" lastClr="FFFFFF"/>
      </a:lt1>
      <a:dk2>
        <a:srgbClr val="424242"/>
      </a:dk2>
      <a:lt2>
        <a:srgbClr val="C8C8C8"/>
      </a:lt2>
      <a:accent1>
        <a:srgbClr val="B80E0F"/>
      </a:accent1>
      <a:accent2>
        <a:srgbClr val="A6987D"/>
      </a:accent2>
      <a:accent3>
        <a:srgbClr val="7F9A71"/>
      </a:accent3>
      <a:accent4>
        <a:srgbClr val="64969F"/>
      </a:accent4>
      <a:accent5>
        <a:srgbClr val="9B75B2"/>
      </a:accent5>
      <a:accent6>
        <a:srgbClr val="80737A"/>
      </a:accent6>
      <a:hlink>
        <a:srgbClr val="F21213"/>
      </a:hlink>
      <a:folHlink>
        <a:srgbClr val="B6A394"/>
      </a:folHlink>
    </a:clrScheme>
    <a:fontScheme name="Main Event">
      <a:majorFont>
        <a:latin typeface="Impact" panose="020B080603090205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Impact" panose="020B080603090205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ain Event">
      <a:fillStyleLst>
        <a:solidFill>
          <a:schemeClr val="phClr"/>
        </a:solidFill>
        <a:solidFill>
          <a:schemeClr val="phClr">
            <a:tint val="69000"/>
            <a:satMod val="105000"/>
            <a:lumMod val="110000"/>
          </a:schemeClr>
        </a:solidFill>
        <a:blipFill>
          <a:blip xmlns:r="http://schemas.openxmlformats.org/officeDocument/2006/relationships" r:embed="rId1">
            <a:duotone>
              <a:schemeClr val="phClr">
                <a:shade val="88000"/>
                <a:lumMod val="88000"/>
              </a:schemeClr>
              <a:schemeClr val="phClr"/>
            </a:duotone>
          </a:blip>
          <a:tile tx="0" ty="0" sx="100000" sy="100000" flip="none" algn="tl"/>
        </a:blipFill>
      </a:fillStyleLst>
      <a:lnStyleLst>
        <a:ln w="9525" cap="flat" cmpd="sng" algn="ctr">
          <a:solidFill>
            <a:schemeClr val="phClr">
              <a:shade val="60000"/>
            </a:scheme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effectStyle>
        <a:effectStyle>
          <a:effectLst>
            <a:outerShdw blurRad="25400" dist="127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88000"/>
              </a:schemeClr>
            </a:gs>
          </a:gsLst>
          <a:lin ang="5400000" scaled="0"/>
        </a:gradFill>
        <a:blipFill>
          <a:blip xmlns:r="http://schemas.openxmlformats.org/officeDocument/2006/relationships" r:embed="rId2">
            <a:duotone>
              <a:schemeClr val="phClr">
                <a:shade val="48000"/>
                <a:satMod val="110000"/>
                <a:lumMod val="40000"/>
              </a:schemeClr>
              <a:schemeClr val="phClr">
                <a:tint val="90000"/>
                <a:lumMod val="106000"/>
              </a:schemeClr>
            </a:duotone>
          </a:blip>
          <a:stretch/>
        </a:blipFill>
      </a:bgFillStyleLst>
    </a:fmtScheme>
  </a:themeElements>
  <a:objectDefaults/>
  <a:extraClrSchemeLst/>
  <a:extLst>
    <a:ext uri="{05A4C25C-085E-4340-85A3-A5531E510DB2}">
      <thm15:themeFamily xmlns:thm15="http://schemas.microsoft.com/office/thememl/2012/main" name="Main Event" id="{AC372BB4-D83D-411E-B849-B641926BA760}" vid="{F1EFBDE3-1A95-4E3D-81AD-1F53D65BEA01}"/>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{5A032897-39B7-4841-AF6D-FE618E5D21EE}tf10001077</Template>
  <TotalTime>336</TotalTime>
  <Words>511</Words>
  <Application>Microsoft Macintosh PowerPoint</Application>
  <PresentationFormat>On-screen Show (16:9)</PresentationFormat>
  <Paragraphs>39</Paragraphs>
  <Slides>10</Slides>
  <Notes>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Calibri</vt:lpstr>
      <vt:lpstr>Impact</vt:lpstr>
      <vt:lpstr>Arial</vt:lpstr>
      <vt:lpstr>Times New Roman</vt:lpstr>
      <vt:lpstr>Main Event</vt:lpstr>
      <vt:lpstr>Netflix - Data Exploration and Visualization </vt:lpstr>
      <vt:lpstr>What</vt:lpstr>
      <vt:lpstr>Project steps:</vt:lpstr>
      <vt:lpstr>Main dashboard</vt:lpstr>
      <vt:lpstr>Geospatial Impact</vt:lpstr>
      <vt:lpstr>Time Series Analysis</vt:lpstr>
      <vt:lpstr>Force Directed Graph</vt:lpstr>
      <vt:lpstr>Bar Graph for Price details</vt:lpstr>
      <vt:lpstr>Conclusion and future work:</vt:lpstr>
      <vt:lpstr>Data source links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Netflix - Data Exploration and Visualization </dc:title>
  <cp:lastModifiedBy>Kirti Bendigeri</cp:lastModifiedBy>
  <cp:revision>3</cp:revision>
  <dcterms:modified xsi:type="dcterms:W3CDTF">2022-12-14T06:37:25Z</dcterms:modified>
</cp:coreProperties>
</file>